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d4413d910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4bd29f488422a"/>
  </p:sldMasterIdLst>
  <p:sldIdLst>
    <p:sldId xmlns:r="http://schemas.openxmlformats.org/officeDocument/2006/relationships" id="256" r:id="R25ac8e1eff914886"/>
    <p:sldId xmlns:r="http://schemas.openxmlformats.org/officeDocument/2006/relationships" id="257" r:id="Rfa21432f2fcc4b97"/>
    <p:sldId xmlns:r="http://schemas.openxmlformats.org/officeDocument/2006/relationships" id="258" r:id="R047284992b1e4759"/>
    <p:sldId xmlns:r="http://schemas.openxmlformats.org/officeDocument/2006/relationships" id="259" r:id="R19ad07e401ee4c92"/>
    <p:sldId xmlns:r="http://schemas.openxmlformats.org/officeDocument/2006/relationships" id="260" r:id="R17eeec739e6d40aa"/>
    <p:sldId xmlns:r="http://schemas.openxmlformats.org/officeDocument/2006/relationships" id="261" r:id="R647305f67482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4bd29f488422a" /><Relationship Type="http://schemas.openxmlformats.org/officeDocument/2006/relationships/slide" Target="/ppt/slides/slide1.xml" Id="R25ac8e1eff914886" /><Relationship Type="http://schemas.openxmlformats.org/officeDocument/2006/relationships/slide" Target="/ppt/slides/slide2.xml" Id="Rfa21432f2fcc4b97" /><Relationship Type="http://schemas.openxmlformats.org/officeDocument/2006/relationships/slide" Target="/ppt/slides/slide3.xml" Id="R047284992b1e4759" /><Relationship Type="http://schemas.openxmlformats.org/officeDocument/2006/relationships/slide" Target="/ppt/slides/slide4.xml" Id="R19ad07e401ee4c92" /><Relationship Type="http://schemas.openxmlformats.org/officeDocument/2006/relationships/slide" Target="/ppt/slides/slide5.xml" Id="R17eeec739e6d40aa" /><Relationship Type="http://schemas.openxmlformats.org/officeDocument/2006/relationships/slide" Target="/ppt/slides/slide6.xml" Id="R647305f67482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c9af9c5fa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5711856a421f" /><Relationship Type="http://schemas.openxmlformats.org/officeDocument/2006/relationships/theme" Target="/ppt/slideMasters/theme/theme1.xml" Id="R227e0887ac47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15711856a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ecbe5ba0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25a8c14b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236a9e54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ff282dc3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953fcfb47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835a3f413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 VITENSKAPELIG HØYSKOLE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 VITENSKAPELIG HØYSKOLE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150 570 199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75 687 956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114 109 165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 VITENSKAPELIG HØYSKOLE STI</a:t>
            </a:r>
          </a:p>
        </p:txBody>
      </p:sp>
    </p:spTree>
  </p:cSld>
  <p:clrMapOvr>
    <a:masterClrMapping xmlns:a="http://schemas.openxmlformats.org/drawingml/2006/main"/>
  </p:clrMapOvr>
</p:sld>
</file>