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41231e4be5c412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8a4d8abe0d24d1b"/>
  </p:sldMasterIdLst>
  <p:sldIdLst>
    <p:sldId xmlns:r="http://schemas.openxmlformats.org/officeDocument/2006/relationships" id="256" r:id="R3dfcb4c7b0334d00"/>
    <p:sldId xmlns:r="http://schemas.openxmlformats.org/officeDocument/2006/relationships" id="257" r:id="R3e7b504975b447fb"/>
    <p:sldId xmlns:r="http://schemas.openxmlformats.org/officeDocument/2006/relationships" id="258" r:id="R7b68be1f80ed4235"/>
    <p:sldId xmlns:r="http://schemas.openxmlformats.org/officeDocument/2006/relationships" id="259" r:id="R11a6bf5dc5d64218"/>
    <p:sldId xmlns:r="http://schemas.openxmlformats.org/officeDocument/2006/relationships" id="260" r:id="R1a20e0cfb78d4048"/>
    <p:sldId xmlns:r="http://schemas.openxmlformats.org/officeDocument/2006/relationships" id="261" r:id="R0cf8fdc85fd54e6d"/>
    <p:sldId xmlns:r="http://schemas.openxmlformats.org/officeDocument/2006/relationships" id="262" r:id="Re9707b144b7f46b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a4d8abe0d24d1b" /><Relationship Type="http://schemas.openxmlformats.org/officeDocument/2006/relationships/slide" Target="/ppt/slides/slide1.xml" Id="R3dfcb4c7b0334d00" /><Relationship Type="http://schemas.openxmlformats.org/officeDocument/2006/relationships/slide" Target="/ppt/slides/slide2.xml" Id="R3e7b504975b447fb" /><Relationship Type="http://schemas.openxmlformats.org/officeDocument/2006/relationships/slide" Target="/ppt/slides/slide3.xml" Id="R7b68be1f80ed4235" /><Relationship Type="http://schemas.openxmlformats.org/officeDocument/2006/relationships/slide" Target="/ppt/slides/slide4.xml" Id="R11a6bf5dc5d64218" /><Relationship Type="http://schemas.openxmlformats.org/officeDocument/2006/relationships/slide" Target="/ppt/slides/slide5.xml" Id="R1a20e0cfb78d4048" /><Relationship Type="http://schemas.openxmlformats.org/officeDocument/2006/relationships/slide" Target="/ppt/slides/slide6.xml" Id="R0cf8fdc85fd54e6d" /><Relationship Type="http://schemas.openxmlformats.org/officeDocument/2006/relationships/slide" Target="/ppt/slides/slide7.xml" Id="Re9707b144b7f46b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ae2fe8d3304cd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55a51adc7a4331" /><Relationship Type="http://schemas.openxmlformats.org/officeDocument/2006/relationships/theme" Target="/ppt/slideMasters/theme/theme1.xml" Id="R36e79f7fc862461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855a51adc7a433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dc794f889b428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d0c78486be466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bd54f74b9d4c5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bc40cfd4b5424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9a35e948e0403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5089c335b44e5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8015e62b4f4f2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AURLAND REVISJON OG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AURLAND REVISJON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AURLAND REVISJON OG REGNSKAP AS ble etablert [år] og holder til i Frogner.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AURLAND REVISJON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AURLAND REVISJON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AURLAND REVISJON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1 014 260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39 619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58 236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927 707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1 266 104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AURLAND REVISJON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SISSEL MARIANNE AURLAND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AURLAND REVISJON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Gauteidveien 227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2016 Frogner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917 400 210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AURLAND REVISJON OG REGNSKAP AS</a:t>
            </a:r>
          </a:p>
        </p:txBody>
      </p:sp>
    </p:spTree>
  </p:cSld>
  <p:clrMapOvr>
    <a:masterClrMapping xmlns:a="http://schemas.openxmlformats.org/drawingml/2006/main"/>
  </p:clrMapOvr>
</p:sld>
</file>