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3fa899cca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cd21555ba45c5"/>
  </p:sldMasterIdLst>
  <p:sldIdLst>
    <p:sldId xmlns:r="http://schemas.openxmlformats.org/officeDocument/2006/relationships" id="256" r:id="Rceb90c5b58a7499e"/>
    <p:sldId xmlns:r="http://schemas.openxmlformats.org/officeDocument/2006/relationships" id="257" r:id="R1c171570ce2942f7"/>
    <p:sldId xmlns:r="http://schemas.openxmlformats.org/officeDocument/2006/relationships" id="258" r:id="R605690c011694ca8"/>
    <p:sldId xmlns:r="http://schemas.openxmlformats.org/officeDocument/2006/relationships" id="259" r:id="Ra66a86c936e04a78"/>
    <p:sldId xmlns:r="http://schemas.openxmlformats.org/officeDocument/2006/relationships" id="260" r:id="R1938fbc60f2f482b"/>
    <p:sldId xmlns:r="http://schemas.openxmlformats.org/officeDocument/2006/relationships" id="261" r:id="R578bc71376cb4e26"/>
    <p:sldId xmlns:r="http://schemas.openxmlformats.org/officeDocument/2006/relationships" id="262" r:id="R566113ced016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cd21555ba45c5" /><Relationship Type="http://schemas.openxmlformats.org/officeDocument/2006/relationships/slide" Target="/ppt/slides/slide1.xml" Id="Rceb90c5b58a7499e" /><Relationship Type="http://schemas.openxmlformats.org/officeDocument/2006/relationships/slide" Target="/ppt/slides/slide2.xml" Id="R1c171570ce2942f7" /><Relationship Type="http://schemas.openxmlformats.org/officeDocument/2006/relationships/slide" Target="/ppt/slides/slide3.xml" Id="R605690c011694ca8" /><Relationship Type="http://schemas.openxmlformats.org/officeDocument/2006/relationships/slide" Target="/ppt/slides/slide4.xml" Id="Ra66a86c936e04a78" /><Relationship Type="http://schemas.openxmlformats.org/officeDocument/2006/relationships/slide" Target="/ppt/slides/slide5.xml" Id="R1938fbc60f2f482b" /><Relationship Type="http://schemas.openxmlformats.org/officeDocument/2006/relationships/slide" Target="/ppt/slides/slide6.xml" Id="R578bc71376cb4e26" /><Relationship Type="http://schemas.openxmlformats.org/officeDocument/2006/relationships/slide" Target="/ppt/slides/slide7.xml" Id="R566113ced016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7cea240ae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c37bc505447b" /><Relationship Type="http://schemas.openxmlformats.org/officeDocument/2006/relationships/theme" Target="/ppt/slideMasters/theme/theme1.xml" Id="Rb309e480f99a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4c37bc505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0cd3564a5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0906f0415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4319565d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0e038157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60a8f1672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ff76aee01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84954ef84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GEFI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31 298 046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42 548 771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