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1c7fc5d6b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3889dd2d44155"/>
  </p:sldMasterIdLst>
  <p:sldIdLst>
    <p:sldId xmlns:r="http://schemas.openxmlformats.org/officeDocument/2006/relationships" id="256" r:id="R9204a5f1d0564962"/>
    <p:sldId xmlns:r="http://schemas.openxmlformats.org/officeDocument/2006/relationships" id="257" r:id="Re8d7df0453014ebd"/>
    <p:sldId xmlns:r="http://schemas.openxmlformats.org/officeDocument/2006/relationships" id="258" r:id="Rcc5c386e22ea4863"/>
    <p:sldId xmlns:r="http://schemas.openxmlformats.org/officeDocument/2006/relationships" id="259" r:id="R4ab465213b2c4368"/>
    <p:sldId xmlns:r="http://schemas.openxmlformats.org/officeDocument/2006/relationships" id="260" r:id="R30fc7c9d155c41be"/>
    <p:sldId xmlns:r="http://schemas.openxmlformats.org/officeDocument/2006/relationships" id="261" r:id="R77c3aa5e08b44d4c"/>
    <p:sldId xmlns:r="http://schemas.openxmlformats.org/officeDocument/2006/relationships" id="262" r:id="R816f8b7d6d0744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3889dd2d44155" /><Relationship Type="http://schemas.openxmlformats.org/officeDocument/2006/relationships/slide" Target="/ppt/slides/slide1.xml" Id="R9204a5f1d0564962" /><Relationship Type="http://schemas.openxmlformats.org/officeDocument/2006/relationships/slide" Target="/ppt/slides/slide2.xml" Id="Re8d7df0453014ebd" /><Relationship Type="http://schemas.openxmlformats.org/officeDocument/2006/relationships/slide" Target="/ppt/slides/slide3.xml" Id="Rcc5c386e22ea4863" /><Relationship Type="http://schemas.openxmlformats.org/officeDocument/2006/relationships/slide" Target="/ppt/slides/slide4.xml" Id="R4ab465213b2c4368" /><Relationship Type="http://schemas.openxmlformats.org/officeDocument/2006/relationships/slide" Target="/ppt/slides/slide5.xml" Id="R30fc7c9d155c41be" /><Relationship Type="http://schemas.openxmlformats.org/officeDocument/2006/relationships/slide" Target="/ppt/slides/slide6.xml" Id="R77c3aa5e08b44d4c" /><Relationship Type="http://schemas.openxmlformats.org/officeDocument/2006/relationships/slide" Target="/ppt/slides/slide7.xml" Id="R816f8b7d6d0744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ec4f60794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fac39db214b9d" /><Relationship Type="http://schemas.openxmlformats.org/officeDocument/2006/relationships/theme" Target="/ppt/slideMasters/theme/theme1.xml" Id="Rbcc49e396087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fac39db21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6c863c834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92332c80f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738d8d60a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21ff0c8a43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7544654b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91bdc3e0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848eaeb9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HÅKON SCHEI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