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77d5abb09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8dff0ee4d9487d"/>
  </p:sldMasterIdLst>
  <p:sldIdLst>
    <p:sldId xmlns:r="http://schemas.openxmlformats.org/officeDocument/2006/relationships" id="256" r:id="R7d64d3044adf4909"/>
    <p:sldId xmlns:r="http://schemas.openxmlformats.org/officeDocument/2006/relationships" id="257" r:id="Rdfe63b14b811457f"/>
    <p:sldId xmlns:r="http://schemas.openxmlformats.org/officeDocument/2006/relationships" id="258" r:id="Re621f9828c5c4876"/>
    <p:sldId xmlns:r="http://schemas.openxmlformats.org/officeDocument/2006/relationships" id="259" r:id="R3d37860debb34e60"/>
    <p:sldId xmlns:r="http://schemas.openxmlformats.org/officeDocument/2006/relationships" id="260" r:id="R3cbd687d96254079"/>
    <p:sldId xmlns:r="http://schemas.openxmlformats.org/officeDocument/2006/relationships" id="261" r:id="R5e8a6744c53b4fbd"/>
    <p:sldId xmlns:r="http://schemas.openxmlformats.org/officeDocument/2006/relationships" id="262" r:id="Re1e22094a5b7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dff0ee4d9487d" /><Relationship Type="http://schemas.openxmlformats.org/officeDocument/2006/relationships/slide" Target="/ppt/slides/slide1.xml" Id="R7d64d3044adf4909" /><Relationship Type="http://schemas.openxmlformats.org/officeDocument/2006/relationships/slide" Target="/ppt/slides/slide2.xml" Id="Rdfe63b14b811457f" /><Relationship Type="http://schemas.openxmlformats.org/officeDocument/2006/relationships/slide" Target="/ppt/slides/slide3.xml" Id="Re621f9828c5c4876" /><Relationship Type="http://schemas.openxmlformats.org/officeDocument/2006/relationships/slide" Target="/ppt/slides/slide4.xml" Id="R3d37860debb34e60" /><Relationship Type="http://schemas.openxmlformats.org/officeDocument/2006/relationships/slide" Target="/ppt/slides/slide5.xml" Id="R3cbd687d96254079" /><Relationship Type="http://schemas.openxmlformats.org/officeDocument/2006/relationships/slide" Target="/ppt/slides/slide6.xml" Id="R5e8a6744c53b4fbd" /><Relationship Type="http://schemas.openxmlformats.org/officeDocument/2006/relationships/slide" Target="/ppt/slides/slide7.xml" Id="Re1e22094a5b7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16701d083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206b4edfa4c92" /><Relationship Type="http://schemas.openxmlformats.org/officeDocument/2006/relationships/theme" Target="/ppt/slideMasters/theme/theme1.xml" Id="R47a1de2e8bdd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206b4edfa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cf2f11ad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d1d574670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d8a1b809a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68fc595d5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3e18acc61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5c8f6edfa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ac6abd8e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CONCEPTS OF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CONCEPTS OF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FREDRIKSEN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917 445 346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CONCEPTS OF NORWAY AS</a:t>
            </a:r>
          </a:p>
        </p:txBody>
      </p:sp>
    </p:spTree>
  </p:cSld>
  <p:clrMapOvr>
    <a:masterClrMapping xmlns:a="http://schemas.openxmlformats.org/drawingml/2006/main"/>
  </p:clrMapOvr>
</p:sld>
</file>