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40341327a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2d1b072f145f4"/>
  </p:sldMasterIdLst>
  <p:sldIdLst>
    <p:sldId xmlns:r="http://schemas.openxmlformats.org/officeDocument/2006/relationships" id="256" r:id="R8235c39f766d4b2a"/>
    <p:sldId xmlns:r="http://schemas.openxmlformats.org/officeDocument/2006/relationships" id="257" r:id="R81c40a7195564b4b"/>
    <p:sldId xmlns:r="http://schemas.openxmlformats.org/officeDocument/2006/relationships" id="258" r:id="R86d2450463a549c2"/>
    <p:sldId xmlns:r="http://schemas.openxmlformats.org/officeDocument/2006/relationships" id="259" r:id="R7324f8654a1d4a8e"/>
    <p:sldId xmlns:r="http://schemas.openxmlformats.org/officeDocument/2006/relationships" id="260" r:id="R4618d44dffc74445"/>
    <p:sldId xmlns:r="http://schemas.openxmlformats.org/officeDocument/2006/relationships" id="261" r:id="Rfbba0d05585c44f7"/>
    <p:sldId xmlns:r="http://schemas.openxmlformats.org/officeDocument/2006/relationships" id="262" r:id="R820154cb717c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2d1b072f145f4" /><Relationship Type="http://schemas.openxmlformats.org/officeDocument/2006/relationships/slide" Target="/ppt/slides/slide1.xml" Id="R8235c39f766d4b2a" /><Relationship Type="http://schemas.openxmlformats.org/officeDocument/2006/relationships/slide" Target="/ppt/slides/slide2.xml" Id="R81c40a7195564b4b" /><Relationship Type="http://schemas.openxmlformats.org/officeDocument/2006/relationships/slide" Target="/ppt/slides/slide3.xml" Id="R86d2450463a549c2" /><Relationship Type="http://schemas.openxmlformats.org/officeDocument/2006/relationships/slide" Target="/ppt/slides/slide4.xml" Id="R7324f8654a1d4a8e" /><Relationship Type="http://schemas.openxmlformats.org/officeDocument/2006/relationships/slide" Target="/ppt/slides/slide5.xml" Id="R4618d44dffc74445" /><Relationship Type="http://schemas.openxmlformats.org/officeDocument/2006/relationships/slide" Target="/ppt/slides/slide6.xml" Id="Rfbba0d05585c44f7" /><Relationship Type="http://schemas.openxmlformats.org/officeDocument/2006/relationships/slide" Target="/ppt/slides/slide7.xml" Id="R820154cb717c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6ae6e6da1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59779a454fb9" /><Relationship Type="http://schemas.openxmlformats.org/officeDocument/2006/relationships/theme" Target="/ppt/slideMasters/theme/theme1.xml" Id="R4e57a663242e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959779a45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62463b8a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4e54f4656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36d4c5e7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298c36d8c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beab35d8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60a176ec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864f833f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