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6b54b9810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dd7796276b494c"/>
  </p:sldMasterIdLst>
  <p:sldIdLst>
    <p:sldId xmlns:r="http://schemas.openxmlformats.org/officeDocument/2006/relationships" id="256" r:id="Rfe573f772c054c16"/>
    <p:sldId xmlns:r="http://schemas.openxmlformats.org/officeDocument/2006/relationships" id="257" r:id="R11b94d61f95842d7"/>
    <p:sldId xmlns:r="http://schemas.openxmlformats.org/officeDocument/2006/relationships" id="258" r:id="Rf6f2ec9e8e9a482f"/>
    <p:sldId xmlns:r="http://schemas.openxmlformats.org/officeDocument/2006/relationships" id="259" r:id="Rde99a970471144ec"/>
    <p:sldId xmlns:r="http://schemas.openxmlformats.org/officeDocument/2006/relationships" id="260" r:id="Rf9e76a71f74a48a2"/>
    <p:sldId xmlns:r="http://schemas.openxmlformats.org/officeDocument/2006/relationships" id="261" r:id="Rc2a28f6031db4375"/>
    <p:sldId xmlns:r="http://schemas.openxmlformats.org/officeDocument/2006/relationships" id="262" r:id="Rff70671de5d145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d7796276b494c" /><Relationship Type="http://schemas.openxmlformats.org/officeDocument/2006/relationships/slide" Target="/ppt/slides/slide1.xml" Id="Rfe573f772c054c16" /><Relationship Type="http://schemas.openxmlformats.org/officeDocument/2006/relationships/slide" Target="/ppt/slides/slide2.xml" Id="R11b94d61f95842d7" /><Relationship Type="http://schemas.openxmlformats.org/officeDocument/2006/relationships/slide" Target="/ppt/slides/slide3.xml" Id="Rf6f2ec9e8e9a482f" /><Relationship Type="http://schemas.openxmlformats.org/officeDocument/2006/relationships/slide" Target="/ppt/slides/slide4.xml" Id="Rde99a970471144ec" /><Relationship Type="http://schemas.openxmlformats.org/officeDocument/2006/relationships/slide" Target="/ppt/slides/slide5.xml" Id="Rf9e76a71f74a48a2" /><Relationship Type="http://schemas.openxmlformats.org/officeDocument/2006/relationships/slide" Target="/ppt/slides/slide6.xml" Id="Rc2a28f6031db4375" /><Relationship Type="http://schemas.openxmlformats.org/officeDocument/2006/relationships/slide" Target="/ppt/slides/slide7.xml" Id="Rff70671de5d145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0cdf828d5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833ccd54b4c44" /><Relationship Type="http://schemas.openxmlformats.org/officeDocument/2006/relationships/theme" Target="/ppt/slideMasters/theme/theme1.xml" Id="R7e4fa2c71476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833ccd54b4c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fefd747e844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c2774ab2741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b034ff2984a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ce9514c7a45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b18453a80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8dd04ae1342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37c5c22fc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24 660 589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24 763 889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VIKESLAND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