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8c074e1f824c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bc22cbd97442f1"/>
  </p:sldMasterIdLst>
  <p:sldIdLst>
    <p:sldId xmlns:r="http://schemas.openxmlformats.org/officeDocument/2006/relationships" id="256" r:id="R5f236e565baf40cf"/>
    <p:sldId xmlns:r="http://schemas.openxmlformats.org/officeDocument/2006/relationships" id="257" r:id="R74cc9db37fdd4492"/>
    <p:sldId xmlns:r="http://schemas.openxmlformats.org/officeDocument/2006/relationships" id="258" r:id="Rab67a744a9fd4f13"/>
    <p:sldId xmlns:r="http://schemas.openxmlformats.org/officeDocument/2006/relationships" id="259" r:id="R1f9f1159c7f2478b"/>
    <p:sldId xmlns:r="http://schemas.openxmlformats.org/officeDocument/2006/relationships" id="260" r:id="R80ffb98416e541ae"/>
    <p:sldId xmlns:r="http://schemas.openxmlformats.org/officeDocument/2006/relationships" id="261" r:id="R9dadebdf5a5448af"/>
    <p:sldId xmlns:r="http://schemas.openxmlformats.org/officeDocument/2006/relationships" id="262" r:id="Rf6d833d630f845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c22cbd97442f1" /><Relationship Type="http://schemas.openxmlformats.org/officeDocument/2006/relationships/slide" Target="/ppt/slides/slide1.xml" Id="R5f236e565baf40cf" /><Relationship Type="http://schemas.openxmlformats.org/officeDocument/2006/relationships/slide" Target="/ppt/slides/slide2.xml" Id="R74cc9db37fdd4492" /><Relationship Type="http://schemas.openxmlformats.org/officeDocument/2006/relationships/slide" Target="/ppt/slides/slide3.xml" Id="Rab67a744a9fd4f13" /><Relationship Type="http://schemas.openxmlformats.org/officeDocument/2006/relationships/slide" Target="/ppt/slides/slide4.xml" Id="R1f9f1159c7f2478b" /><Relationship Type="http://schemas.openxmlformats.org/officeDocument/2006/relationships/slide" Target="/ppt/slides/slide5.xml" Id="R80ffb98416e541ae" /><Relationship Type="http://schemas.openxmlformats.org/officeDocument/2006/relationships/slide" Target="/ppt/slides/slide6.xml" Id="R9dadebdf5a5448af" /><Relationship Type="http://schemas.openxmlformats.org/officeDocument/2006/relationships/slide" Target="/ppt/slides/slide7.xml" Id="Rf6d833d630f845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d63c527ab4c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a22ac07694121" /><Relationship Type="http://schemas.openxmlformats.org/officeDocument/2006/relationships/theme" Target="/ppt/slideMasters/theme/theme1.xml" Id="Re6ee07eb8b98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0a22ac076941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7257fcc9a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a3a4824e34e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95a79a15d49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de52a8f1d4a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2a90943d8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693f0794f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7ca4ff27445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RØROS MALERSERVICE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 MALERSERVICE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5 757 684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−582 152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1 954 555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7 583 198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TORE KVERNES TØRRES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Stamphusveien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sventorres@hotmail.com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917 473 366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