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b4d04c7c75b43f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0ace389a7a4fd4"/>
  </p:sldMasterIdLst>
  <p:sldIdLst>
    <p:sldId xmlns:r="http://schemas.openxmlformats.org/officeDocument/2006/relationships" id="256" r:id="R0487f6360e534b88"/>
    <p:sldId xmlns:r="http://schemas.openxmlformats.org/officeDocument/2006/relationships" id="257" r:id="R0652b97c8213422a"/>
    <p:sldId xmlns:r="http://schemas.openxmlformats.org/officeDocument/2006/relationships" id="258" r:id="Rd61fe624931d4ca3"/>
    <p:sldId xmlns:r="http://schemas.openxmlformats.org/officeDocument/2006/relationships" id="259" r:id="R90098c911b054457"/>
    <p:sldId xmlns:r="http://schemas.openxmlformats.org/officeDocument/2006/relationships" id="260" r:id="R67121c6f38f94728"/>
    <p:sldId xmlns:r="http://schemas.openxmlformats.org/officeDocument/2006/relationships" id="261" r:id="R65294c9543aa4b47"/>
    <p:sldId xmlns:r="http://schemas.openxmlformats.org/officeDocument/2006/relationships" id="262" r:id="Rd8a76cf34d04471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0ace389a7a4fd4" /><Relationship Type="http://schemas.openxmlformats.org/officeDocument/2006/relationships/slide" Target="/ppt/slides/slide1.xml" Id="R0487f6360e534b88" /><Relationship Type="http://schemas.openxmlformats.org/officeDocument/2006/relationships/slide" Target="/ppt/slides/slide2.xml" Id="R0652b97c8213422a" /><Relationship Type="http://schemas.openxmlformats.org/officeDocument/2006/relationships/slide" Target="/ppt/slides/slide3.xml" Id="Rd61fe624931d4ca3" /><Relationship Type="http://schemas.openxmlformats.org/officeDocument/2006/relationships/slide" Target="/ppt/slides/slide4.xml" Id="R90098c911b054457" /><Relationship Type="http://schemas.openxmlformats.org/officeDocument/2006/relationships/slide" Target="/ppt/slides/slide5.xml" Id="R67121c6f38f94728" /><Relationship Type="http://schemas.openxmlformats.org/officeDocument/2006/relationships/slide" Target="/ppt/slides/slide6.xml" Id="R65294c9543aa4b47" /><Relationship Type="http://schemas.openxmlformats.org/officeDocument/2006/relationships/slide" Target="/ppt/slides/slide7.xml" Id="Rd8a76cf34d04471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0aa464543c48f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a1c2bedb314bba" /><Relationship Type="http://schemas.openxmlformats.org/officeDocument/2006/relationships/theme" Target="/ppt/slideMasters/theme/theme1.xml" Id="Rcebca507b67e41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5a1c2bedb314bb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a21cc09aa9494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6367a7a6f140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351b66cd18470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788b580cd249e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cd8f1fcb2742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b769f3b5804d5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3bc32900ab436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ØSTLANDETS BLAD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ØSTLANDETS BLAD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ØSTLANDETS BLAD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ØSTLANDETS BLAD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ØSTLANDETS BLAD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ØSTLANDETS BLAD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42 226 022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7 313 517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6 322 755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4 455 000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21 932 678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ØSTLANDETS BLAD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AMEDIA NORGE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ØSTLANDETS BLAD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Idrettsveien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1400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85 50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anita.jansen@oblad.no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www.oblad.no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917 475 571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ØSTLANDETS BLAD</a:t>
            </a:r>
          </a:p>
        </p:txBody>
      </p:sp>
    </p:spTree>
  </p:cSld>
  <p:clrMapOvr>
    <a:masterClrMapping xmlns:a="http://schemas.openxmlformats.org/drawingml/2006/main"/>
  </p:clrMapOvr>
</p:sld>
</file>