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2c5691b809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087a71efbe4169"/>
  </p:sldMasterIdLst>
  <p:sldIdLst>
    <p:sldId xmlns:r="http://schemas.openxmlformats.org/officeDocument/2006/relationships" id="256" r:id="R54480bf3397c4680"/>
    <p:sldId xmlns:r="http://schemas.openxmlformats.org/officeDocument/2006/relationships" id="257" r:id="R808fc25d4e154cff"/>
    <p:sldId xmlns:r="http://schemas.openxmlformats.org/officeDocument/2006/relationships" id="258" r:id="R0e19e52382f14ee9"/>
    <p:sldId xmlns:r="http://schemas.openxmlformats.org/officeDocument/2006/relationships" id="259" r:id="R54793e140369443c"/>
    <p:sldId xmlns:r="http://schemas.openxmlformats.org/officeDocument/2006/relationships" id="260" r:id="R9284e7dbfb824977"/>
    <p:sldId xmlns:r="http://schemas.openxmlformats.org/officeDocument/2006/relationships" id="261" r:id="R3597eca733b34660"/>
    <p:sldId xmlns:r="http://schemas.openxmlformats.org/officeDocument/2006/relationships" id="262" r:id="Rd88ec9beece24c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087a71efbe4169" /><Relationship Type="http://schemas.openxmlformats.org/officeDocument/2006/relationships/slide" Target="/ppt/slides/slide1.xml" Id="R54480bf3397c4680" /><Relationship Type="http://schemas.openxmlformats.org/officeDocument/2006/relationships/slide" Target="/ppt/slides/slide2.xml" Id="R808fc25d4e154cff" /><Relationship Type="http://schemas.openxmlformats.org/officeDocument/2006/relationships/slide" Target="/ppt/slides/slide3.xml" Id="R0e19e52382f14ee9" /><Relationship Type="http://schemas.openxmlformats.org/officeDocument/2006/relationships/slide" Target="/ppt/slides/slide4.xml" Id="R54793e140369443c" /><Relationship Type="http://schemas.openxmlformats.org/officeDocument/2006/relationships/slide" Target="/ppt/slides/slide5.xml" Id="R9284e7dbfb824977" /><Relationship Type="http://schemas.openxmlformats.org/officeDocument/2006/relationships/slide" Target="/ppt/slides/slide6.xml" Id="R3597eca733b34660" /><Relationship Type="http://schemas.openxmlformats.org/officeDocument/2006/relationships/slide" Target="/ppt/slides/slide7.xml" Id="Rd88ec9beece24c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a297a75e6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dd2cf2e21464c" /><Relationship Type="http://schemas.openxmlformats.org/officeDocument/2006/relationships/theme" Target="/ppt/slideMasters/theme/theme1.xml" Id="R629ecceead51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dd2cf2e2146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e817dcc343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7c45d5df2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dc19ca469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3206d761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985867e06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317fb28b941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ccc94ed2647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SÆTHRE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SÆTHRE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10 966 446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5 620 401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9 543 530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80 591 834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122 203 144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SÆTHRE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BIRGER SÆTHRE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Svartbekkvegen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917 481 261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SÆTHRE AS</a:t>
            </a:r>
          </a:p>
        </p:txBody>
      </p:sp>
    </p:spTree>
  </p:cSld>
  <p:clrMapOvr>
    <a:masterClrMapping xmlns:a="http://schemas.openxmlformats.org/drawingml/2006/main"/>
  </p:clrMapOvr>
</p:sld>
</file>