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32d30b23ee448c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78d7465b23d4154"/>
  </p:sldMasterIdLst>
  <p:sldIdLst>
    <p:sldId xmlns:r="http://schemas.openxmlformats.org/officeDocument/2006/relationships" id="256" r:id="Rab4cdfeaf6c2408f"/>
    <p:sldId xmlns:r="http://schemas.openxmlformats.org/officeDocument/2006/relationships" id="257" r:id="Rd92a4e1ee78345e8"/>
    <p:sldId xmlns:r="http://schemas.openxmlformats.org/officeDocument/2006/relationships" id="258" r:id="Rfcbba00becc542f0"/>
    <p:sldId xmlns:r="http://schemas.openxmlformats.org/officeDocument/2006/relationships" id="259" r:id="R344f12c7417b430b"/>
    <p:sldId xmlns:r="http://schemas.openxmlformats.org/officeDocument/2006/relationships" id="260" r:id="Rcf8d9875b8b549a4"/>
    <p:sldId xmlns:r="http://schemas.openxmlformats.org/officeDocument/2006/relationships" id="261" r:id="R8a40ca0398584815"/>
    <p:sldId xmlns:r="http://schemas.openxmlformats.org/officeDocument/2006/relationships" id="262" r:id="R1cc92ce9071d42b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78d7465b23d4154" /><Relationship Type="http://schemas.openxmlformats.org/officeDocument/2006/relationships/slide" Target="/ppt/slides/slide1.xml" Id="Rab4cdfeaf6c2408f" /><Relationship Type="http://schemas.openxmlformats.org/officeDocument/2006/relationships/slide" Target="/ppt/slides/slide2.xml" Id="Rd92a4e1ee78345e8" /><Relationship Type="http://schemas.openxmlformats.org/officeDocument/2006/relationships/slide" Target="/ppt/slides/slide3.xml" Id="Rfcbba00becc542f0" /><Relationship Type="http://schemas.openxmlformats.org/officeDocument/2006/relationships/slide" Target="/ppt/slides/slide4.xml" Id="R344f12c7417b430b" /><Relationship Type="http://schemas.openxmlformats.org/officeDocument/2006/relationships/slide" Target="/ppt/slides/slide5.xml" Id="Rcf8d9875b8b549a4" /><Relationship Type="http://schemas.openxmlformats.org/officeDocument/2006/relationships/slide" Target="/ppt/slides/slide6.xml" Id="R8a40ca0398584815" /><Relationship Type="http://schemas.openxmlformats.org/officeDocument/2006/relationships/slide" Target="/ppt/slides/slide7.xml" Id="R1cc92ce9071d42b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a39191d45ee404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18f32327694bfa" /><Relationship Type="http://schemas.openxmlformats.org/officeDocument/2006/relationships/theme" Target="/ppt/slideMasters/theme/theme1.xml" Id="Rb0bc4664a7634f2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d18f32327694bf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294416aeaa4b6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9a324c065b4ef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08b80b9622453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3607e983ee471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50b82d868a42f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4168805ba8477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9fb117f7bc44e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STEINODDEN 2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STEINODDEN 2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STEINODDEN 2 AS ble etablert [år] og holder til i Egersund.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STEINODDEN 2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STEINODDEN 2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STEINODDEN 2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−18 664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−11 716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18 580 611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22 596 547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STEINODDEN 2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GUNN HETLAND SKJÆVELAND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STEINODDEN 2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Gamle Eigerøyveien 82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4373 Egersund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gunn@xina.no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917 487 413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STEINODDEN 2 AS</a:t>
            </a:r>
          </a:p>
        </p:txBody>
      </p:sp>
    </p:spTree>
  </p:cSld>
  <p:clrMapOvr>
    <a:masterClrMapping xmlns:a="http://schemas.openxmlformats.org/drawingml/2006/main"/>
  </p:clrMapOvr>
</p:sld>
</file>