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e0fc6d9c6f4b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6a320a6bd84b26"/>
  </p:sldMasterIdLst>
  <p:sldIdLst>
    <p:sldId xmlns:r="http://schemas.openxmlformats.org/officeDocument/2006/relationships" id="256" r:id="R4a86830c5b3c4122"/>
    <p:sldId xmlns:r="http://schemas.openxmlformats.org/officeDocument/2006/relationships" id="257" r:id="R264a3a3aa2964816"/>
    <p:sldId xmlns:r="http://schemas.openxmlformats.org/officeDocument/2006/relationships" id="258" r:id="Rdb6df16d74f74395"/>
    <p:sldId xmlns:r="http://schemas.openxmlformats.org/officeDocument/2006/relationships" id="259" r:id="R30c447c1924547fa"/>
    <p:sldId xmlns:r="http://schemas.openxmlformats.org/officeDocument/2006/relationships" id="260" r:id="R09aae4ddeb52435c"/>
    <p:sldId xmlns:r="http://schemas.openxmlformats.org/officeDocument/2006/relationships" id="261" r:id="R149787dde5e54f1e"/>
    <p:sldId xmlns:r="http://schemas.openxmlformats.org/officeDocument/2006/relationships" id="262" r:id="Rc8c334b76ddb47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6a320a6bd84b26" /><Relationship Type="http://schemas.openxmlformats.org/officeDocument/2006/relationships/slide" Target="/ppt/slides/slide1.xml" Id="R4a86830c5b3c4122" /><Relationship Type="http://schemas.openxmlformats.org/officeDocument/2006/relationships/slide" Target="/ppt/slides/slide2.xml" Id="R264a3a3aa2964816" /><Relationship Type="http://schemas.openxmlformats.org/officeDocument/2006/relationships/slide" Target="/ppt/slides/slide3.xml" Id="Rdb6df16d74f74395" /><Relationship Type="http://schemas.openxmlformats.org/officeDocument/2006/relationships/slide" Target="/ppt/slides/slide4.xml" Id="R30c447c1924547fa" /><Relationship Type="http://schemas.openxmlformats.org/officeDocument/2006/relationships/slide" Target="/ppt/slides/slide5.xml" Id="R09aae4ddeb52435c" /><Relationship Type="http://schemas.openxmlformats.org/officeDocument/2006/relationships/slide" Target="/ppt/slides/slide6.xml" Id="R149787dde5e54f1e" /><Relationship Type="http://schemas.openxmlformats.org/officeDocument/2006/relationships/slide" Target="/ppt/slides/slide7.xml" Id="Rc8c334b76ddb47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27ca3afa3e4d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4ea3c04c44765" /><Relationship Type="http://schemas.openxmlformats.org/officeDocument/2006/relationships/theme" Target="/ppt/slideMasters/theme/theme1.xml" Id="Rfc00bd2666f14c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a4ea3c04c447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d0475222948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763ec62c942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5f20e33e646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d87160c7346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fc668bbc34a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8de94f5df49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d4a7e990843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SONIC TITAN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SONIC TITAN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SONIC TITAN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SONIC TITAN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SONIC TITAN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SONIC TITAN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−218 273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30 274 225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90 588 179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96 940 485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SONIC TITAN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BREKKE DJUVE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SONIC TITAN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917 499 926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SONIC TITAN AS</a:t>
            </a:r>
          </a:p>
        </p:txBody>
      </p:sp>
    </p:spTree>
  </p:cSld>
  <p:clrMapOvr>
    <a:masterClrMapping xmlns:a="http://schemas.openxmlformats.org/drawingml/2006/main"/>
  </p:clrMapOvr>
</p:sld>
</file>