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4ca1453198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e693c624e44934"/>
  </p:sldMasterIdLst>
  <p:sldIdLst>
    <p:sldId xmlns:r="http://schemas.openxmlformats.org/officeDocument/2006/relationships" id="256" r:id="R5d37713ee5b544b5"/>
    <p:sldId xmlns:r="http://schemas.openxmlformats.org/officeDocument/2006/relationships" id="257" r:id="Rab45ec03cd124b66"/>
    <p:sldId xmlns:r="http://schemas.openxmlformats.org/officeDocument/2006/relationships" id="258" r:id="R9918ea085e404fd2"/>
    <p:sldId xmlns:r="http://schemas.openxmlformats.org/officeDocument/2006/relationships" id="259" r:id="R03ea0afac8b945d7"/>
    <p:sldId xmlns:r="http://schemas.openxmlformats.org/officeDocument/2006/relationships" id="260" r:id="Raff08461fc3043f4"/>
    <p:sldId xmlns:r="http://schemas.openxmlformats.org/officeDocument/2006/relationships" id="261" r:id="Rf16a3e76378e45ab"/>
    <p:sldId xmlns:r="http://schemas.openxmlformats.org/officeDocument/2006/relationships" id="262" r:id="Rca68084fa09d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693c624e44934" /><Relationship Type="http://schemas.openxmlformats.org/officeDocument/2006/relationships/slide" Target="/ppt/slides/slide1.xml" Id="R5d37713ee5b544b5" /><Relationship Type="http://schemas.openxmlformats.org/officeDocument/2006/relationships/slide" Target="/ppt/slides/slide2.xml" Id="Rab45ec03cd124b66" /><Relationship Type="http://schemas.openxmlformats.org/officeDocument/2006/relationships/slide" Target="/ppt/slides/slide3.xml" Id="R9918ea085e404fd2" /><Relationship Type="http://schemas.openxmlformats.org/officeDocument/2006/relationships/slide" Target="/ppt/slides/slide4.xml" Id="R03ea0afac8b945d7" /><Relationship Type="http://schemas.openxmlformats.org/officeDocument/2006/relationships/slide" Target="/ppt/slides/slide5.xml" Id="Raff08461fc3043f4" /><Relationship Type="http://schemas.openxmlformats.org/officeDocument/2006/relationships/slide" Target="/ppt/slides/slide6.xml" Id="Rf16a3e76378e45ab" /><Relationship Type="http://schemas.openxmlformats.org/officeDocument/2006/relationships/slide" Target="/ppt/slides/slide7.xml" Id="Rca68084fa09d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c9cc5353748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5cd805e514d29" /><Relationship Type="http://schemas.openxmlformats.org/officeDocument/2006/relationships/theme" Target="/ppt/slideMasters/theme/theme1.xml" Id="R1533d07cad98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5cd805e51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1cfb0fa68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9bb15d45e4e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196d192064f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66b55583b42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480d34158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36dc3dcf5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adf46c318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Brødr. Øyehaug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Brødr. Øyehaug A/S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−2 129 975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16 604 208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20 255 927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HOMLONG ELSE-KARIN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HOVDENAKK AASE ØYEHAUG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LIV BENTE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HANS OLAV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VEBJØRN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VIDAR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Ripateigane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917 509 336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