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e40bc876b344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c5e6ccf92f44c9"/>
  </p:sldMasterIdLst>
  <p:sldIdLst>
    <p:sldId xmlns:r="http://schemas.openxmlformats.org/officeDocument/2006/relationships" id="256" r:id="R9ec1088494e4447f"/>
    <p:sldId xmlns:r="http://schemas.openxmlformats.org/officeDocument/2006/relationships" id="257" r:id="Re5be9cc98c5f464d"/>
    <p:sldId xmlns:r="http://schemas.openxmlformats.org/officeDocument/2006/relationships" id="258" r:id="R5241da321eb441c4"/>
    <p:sldId xmlns:r="http://schemas.openxmlformats.org/officeDocument/2006/relationships" id="259" r:id="R517d10d2459748c8"/>
    <p:sldId xmlns:r="http://schemas.openxmlformats.org/officeDocument/2006/relationships" id="260" r:id="Ra77e6395d95f4fcf"/>
    <p:sldId xmlns:r="http://schemas.openxmlformats.org/officeDocument/2006/relationships" id="261" r:id="Rab47269521314598"/>
    <p:sldId xmlns:r="http://schemas.openxmlformats.org/officeDocument/2006/relationships" id="262" r:id="Rf13955f973d9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c5e6ccf92f44c9" /><Relationship Type="http://schemas.openxmlformats.org/officeDocument/2006/relationships/slide" Target="/ppt/slides/slide1.xml" Id="R9ec1088494e4447f" /><Relationship Type="http://schemas.openxmlformats.org/officeDocument/2006/relationships/slide" Target="/ppt/slides/slide2.xml" Id="Re5be9cc98c5f464d" /><Relationship Type="http://schemas.openxmlformats.org/officeDocument/2006/relationships/slide" Target="/ppt/slides/slide3.xml" Id="R5241da321eb441c4" /><Relationship Type="http://schemas.openxmlformats.org/officeDocument/2006/relationships/slide" Target="/ppt/slides/slide4.xml" Id="R517d10d2459748c8" /><Relationship Type="http://schemas.openxmlformats.org/officeDocument/2006/relationships/slide" Target="/ppt/slides/slide5.xml" Id="Ra77e6395d95f4fcf" /><Relationship Type="http://schemas.openxmlformats.org/officeDocument/2006/relationships/slide" Target="/ppt/slides/slide6.xml" Id="Rab47269521314598" /><Relationship Type="http://schemas.openxmlformats.org/officeDocument/2006/relationships/slide" Target="/ppt/slides/slide7.xml" Id="Rf13955f973d9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e6cedaa6784b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220b20e9c4e57" /><Relationship Type="http://schemas.openxmlformats.org/officeDocument/2006/relationships/theme" Target="/ppt/slideMasters/theme/theme1.xml" Id="Reded644d229e49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4220b20e9c4e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c60f9338a4e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5852ed48c4b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636a250c9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17b42cb36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8d1684508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28516d9ff46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484e6cdf248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JAY 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JAY O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−396 165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21 175 838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230 398 025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241 157 972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OLAV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Olav Nygaard, Hoffsveien 65B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917 513 309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 O INVEST AS</a:t>
            </a:r>
          </a:p>
        </p:txBody>
      </p:sp>
    </p:spTree>
  </p:cSld>
  <p:clrMapOvr>
    <a:masterClrMapping xmlns:a="http://schemas.openxmlformats.org/drawingml/2006/main"/>
  </p:clrMapOvr>
</p:sld>
</file>