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e1761a8fac45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92ec5dd0ea4622"/>
  </p:sldMasterIdLst>
  <p:sldIdLst>
    <p:sldId xmlns:r="http://schemas.openxmlformats.org/officeDocument/2006/relationships" id="256" r:id="R302ded962b874a13"/>
    <p:sldId xmlns:r="http://schemas.openxmlformats.org/officeDocument/2006/relationships" id="257" r:id="R02fbbc64939642ca"/>
    <p:sldId xmlns:r="http://schemas.openxmlformats.org/officeDocument/2006/relationships" id="258" r:id="Re9d90e2e833b400f"/>
    <p:sldId xmlns:r="http://schemas.openxmlformats.org/officeDocument/2006/relationships" id="259" r:id="R5026013878014a29"/>
    <p:sldId xmlns:r="http://schemas.openxmlformats.org/officeDocument/2006/relationships" id="260" r:id="R0d93d4e533f3447d"/>
    <p:sldId xmlns:r="http://schemas.openxmlformats.org/officeDocument/2006/relationships" id="261" r:id="R5ffd61a56a304ebd"/>
    <p:sldId xmlns:r="http://schemas.openxmlformats.org/officeDocument/2006/relationships" id="262" r:id="R40cbb294d6f245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92ec5dd0ea4622" /><Relationship Type="http://schemas.openxmlformats.org/officeDocument/2006/relationships/slide" Target="/ppt/slides/slide1.xml" Id="R302ded962b874a13" /><Relationship Type="http://schemas.openxmlformats.org/officeDocument/2006/relationships/slide" Target="/ppt/slides/slide2.xml" Id="R02fbbc64939642ca" /><Relationship Type="http://schemas.openxmlformats.org/officeDocument/2006/relationships/slide" Target="/ppt/slides/slide3.xml" Id="Re9d90e2e833b400f" /><Relationship Type="http://schemas.openxmlformats.org/officeDocument/2006/relationships/slide" Target="/ppt/slides/slide4.xml" Id="R5026013878014a29" /><Relationship Type="http://schemas.openxmlformats.org/officeDocument/2006/relationships/slide" Target="/ppt/slides/slide5.xml" Id="R0d93d4e533f3447d" /><Relationship Type="http://schemas.openxmlformats.org/officeDocument/2006/relationships/slide" Target="/ppt/slides/slide6.xml" Id="R5ffd61a56a304ebd" /><Relationship Type="http://schemas.openxmlformats.org/officeDocument/2006/relationships/slide" Target="/ppt/slides/slide7.xml" Id="R40cbb294d6f245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3084899ef44d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1b77df967471d" /><Relationship Type="http://schemas.openxmlformats.org/officeDocument/2006/relationships/theme" Target="/ppt/slideMasters/theme/theme1.xml" Id="R42e8c4c416f84a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61b77df96747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8b5c48fc345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c5e2bc02e4f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124abc2314d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5e6f7cb3545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63cad055141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ba85e312c44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1329ca08345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VØ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VØ PARTNER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3 483 347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5 045 003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8 629 983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 PARTNER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EØA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MIRO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VEIBY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917 518 998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 PARTNER AS</a:t>
            </a:r>
          </a:p>
        </p:txBody>
      </p:sp>
    </p:spTree>
  </p:cSld>
  <p:clrMapOvr>
    <a:masterClrMapping xmlns:a="http://schemas.openxmlformats.org/drawingml/2006/main"/>
  </p:clrMapOvr>
</p:sld>
</file>