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5e9f0196e243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f0f087308f4ac7"/>
  </p:sldMasterIdLst>
  <p:sldIdLst>
    <p:sldId xmlns:r="http://schemas.openxmlformats.org/officeDocument/2006/relationships" id="256" r:id="R4064f3177da64e74"/>
    <p:sldId xmlns:r="http://schemas.openxmlformats.org/officeDocument/2006/relationships" id="257" r:id="Rc3fabeaebe164911"/>
    <p:sldId xmlns:r="http://schemas.openxmlformats.org/officeDocument/2006/relationships" id="258" r:id="R2a064b7571114ab4"/>
    <p:sldId xmlns:r="http://schemas.openxmlformats.org/officeDocument/2006/relationships" id="259" r:id="Ra77bb49872c64574"/>
    <p:sldId xmlns:r="http://schemas.openxmlformats.org/officeDocument/2006/relationships" id="260" r:id="Rb45ae50058114f11"/>
    <p:sldId xmlns:r="http://schemas.openxmlformats.org/officeDocument/2006/relationships" id="261" r:id="Rd5a75beabe6d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0f087308f4ac7" /><Relationship Type="http://schemas.openxmlformats.org/officeDocument/2006/relationships/slide" Target="/ppt/slides/slide1.xml" Id="R4064f3177da64e74" /><Relationship Type="http://schemas.openxmlformats.org/officeDocument/2006/relationships/slide" Target="/ppt/slides/slide2.xml" Id="Rc3fabeaebe164911" /><Relationship Type="http://schemas.openxmlformats.org/officeDocument/2006/relationships/slide" Target="/ppt/slides/slide3.xml" Id="R2a064b7571114ab4" /><Relationship Type="http://schemas.openxmlformats.org/officeDocument/2006/relationships/slide" Target="/ppt/slides/slide4.xml" Id="Ra77bb49872c64574" /><Relationship Type="http://schemas.openxmlformats.org/officeDocument/2006/relationships/slide" Target="/ppt/slides/slide5.xml" Id="Rb45ae50058114f11" /><Relationship Type="http://schemas.openxmlformats.org/officeDocument/2006/relationships/slide" Target="/ppt/slides/slide6.xml" Id="Rd5a75beabe6d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bf42aac0947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b4255c7fa435b" /><Relationship Type="http://schemas.openxmlformats.org/officeDocument/2006/relationships/theme" Target="/ppt/slideMasters/theme/theme1.xml" Id="R74d97db3a4e9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bb4255c7fa43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ac98582f748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07403401c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852cfd9284f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d937a585442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8525d9d6f42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e38120c2e48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NORDNORGE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NORDNORGE FINANS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−6 921 309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−10 913 035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10 638 343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v/Intunor Services AS, Håndverkeren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8250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917 605 629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NORDNORGE FINANS AS</a:t>
            </a:r>
          </a:p>
        </p:txBody>
      </p:sp>
    </p:spTree>
  </p:cSld>
  <p:clrMapOvr>
    <a:masterClrMapping xmlns:a="http://schemas.openxmlformats.org/drawingml/2006/main"/>
  </p:clrMapOvr>
</p:sld>
</file>