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f244d9de7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82c99927a345dc"/>
  </p:sldMasterIdLst>
  <p:sldIdLst>
    <p:sldId xmlns:r="http://schemas.openxmlformats.org/officeDocument/2006/relationships" id="256" r:id="Rfdd9fbe4d3cb4298"/>
    <p:sldId xmlns:r="http://schemas.openxmlformats.org/officeDocument/2006/relationships" id="257" r:id="R02d91827de62466a"/>
    <p:sldId xmlns:r="http://schemas.openxmlformats.org/officeDocument/2006/relationships" id="258" r:id="Rf343c18851364071"/>
    <p:sldId xmlns:r="http://schemas.openxmlformats.org/officeDocument/2006/relationships" id="259" r:id="R4082e6017645497b"/>
    <p:sldId xmlns:r="http://schemas.openxmlformats.org/officeDocument/2006/relationships" id="260" r:id="R0644a894c7a34646"/>
    <p:sldId xmlns:r="http://schemas.openxmlformats.org/officeDocument/2006/relationships" id="261" r:id="Rac0dec94b14740a1"/>
    <p:sldId xmlns:r="http://schemas.openxmlformats.org/officeDocument/2006/relationships" id="262" r:id="Rd4dca80bb96d41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2c99927a345dc" /><Relationship Type="http://schemas.openxmlformats.org/officeDocument/2006/relationships/slide" Target="/ppt/slides/slide1.xml" Id="Rfdd9fbe4d3cb4298" /><Relationship Type="http://schemas.openxmlformats.org/officeDocument/2006/relationships/slide" Target="/ppt/slides/slide2.xml" Id="R02d91827de62466a" /><Relationship Type="http://schemas.openxmlformats.org/officeDocument/2006/relationships/slide" Target="/ppt/slides/slide3.xml" Id="Rf343c18851364071" /><Relationship Type="http://schemas.openxmlformats.org/officeDocument/2006/relationships/slide" Target="/ppt/slides/slide4.xml" Id="R4082e6017645497b" /><Relationship Type="http://schemas.openxmlformats.org/officeDocument/2006/relationships/slide" Target="/ppt/slides/slide5.xml" Id="R0644a894c7a34646" /><Relationship Type="http://schemas.openxmlformats.org/officeDocument/2006/relationships/slide" Target="/ppt/slides/slide6.xml" Id="Rac0dec94b14740a1" /><Relationship Type="http://schemas.openxmlformats.org/officeDocument/2006/relationships/slide" Target="/ppt/slides/slide7.xml" Id="Rd4dca80bb96d41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b4b92f73c49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94bb0034540e5" /><Relationship Type="http://schemas.openxmlformats.org/officeDocument/2006/relationships/theme" Target="/ppt/slideMasters/theme/theme1.xml" Id="Rcd8986f3d448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694bb0034540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2c44184c54a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3fcc6fb4d43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1e3fa8023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28e0af43b4b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ad69eb26f42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024272db847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a2a7db875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ROBOTVEGEN 18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ROBOTVEGEN 18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34 473 788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194 947 889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216 482 625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KVASSHEIM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Gosenstien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33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torbjorn@aquascan.com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917 620 105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