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28a85727d244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83dd6525df4c29"/>
  </p:sldMasterIdLst>
  <p:sldIdLst>
    <p:sldId xmlns:r="http://schemas.openxmlformats.org/officeDocument/2006/relationships" id="256" r:id="R4eabdc26c42044a7"/>
    <p:sldId xmlns:r="http://schemas.openxmlformats.org/officeDocument/2006/relationships" id="257" r:id="Reacd869776654082"/>
    <p:sldId xmlns:r="http://schemas.openxmlformats.org/officeDocument/2006/relationships" id="258" r:id="R8075a3428edd48a1"/>
    <p:sldId xmlns:r="http://schemas.openxmlformats.org/officeDocument/2006/relationships" id="259" r:id="R6cf92534d9c6420f"/>
    <p:sldId xmlns:r="http://schemas.openxmlformats.org/officeDocument/2006/relationships" id="260" r:id="R6be42cc03b90488a"/>
    <p:sldId xmlns:r="http://schemas.openxmlformats.org/officeDocument/2006/relationships" id="261" r:id="Rb7dd00aaa4f94930"/>
    <p:sldId xmlns:r="http://schemas.openxmlformats.org/officeDocument/2006/relationships" id="262" r:id="R25d2470f6fc648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3dd6525df4c29" /><Relationship Type="http://schemas.openxmlformats.org/officeDocument/2006/relationships/slide" Target="/ppt/slides/slide1.xml" Id="R4eabdc26c42044a7" /><Relationship Type="http://schemas.openxmlformats.org/officeDocument/2006/relationships/slide" Target="/ppt/slides/slide2.xml" Id="Reacd869776654082" /><Relationship Type="http://schemas.openxmlformats.org/officeDocument/2006/relationships/slide" Target="/ppt/slides/slide3.xml" Id="R8075a3428edd48a1" /><Relationship Type="http://schemas.openxmlformats.org/officeDocument/2006/relationships/slide" Target="/ppt/slides/slide4.xml" Id="R6cf92534d9c6420f" /><Relationship Type="http://schemas.openxmlformats.org/officeDocument/2006/relationships/slide" Target="/ppt/slides/slide5.xml" Id="R6be42cc03b90488a" /><Relationship Type="http://schemas.openxmlformats.org/officeDocument/2006/relationships/slide" Target="/ppt/slides/slide6.xml" Id="Rb7dd00aaa4f94930" /><Relationship Type="http://schemas.openxmlformats.org/officeDocument/2006/relationships/slide" Target="/ppt/slides/slide7.xml" Id="R25d2470f6fc648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bf20b851845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3ce4bc3e349e3" /><Relationship Type="http://schemas.openxmlformats.org/officeDocument/2006/relationships/theme" Target="/ppt/slideMasters/theme/theme1.xml" Id="Rb0bea828f5ce4c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53ce4bc3e349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ecf77b45f4f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0e7f677084a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652a33e5748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f73b76fca4b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eb67f1c9948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1c6d117ee4d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48b6d17df4f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KONOS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7 702 167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9 185 345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SKOGVOLD ISAKSEN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SOLBERG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917 649 448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