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91acf0864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3134eb8424d5d"/>
  </p:sldMasterIdLst>
  <p:sldIdLst>
    <p:sldId xmlns:r="http://schemas.openxmlformats.org/officeDocument/2006/relationships" id="256" r:id="R5f929fb9010f4847"/>
    <p:sldId xmlns:r="http://schemas.openxmlformats.org/officeDocument/2006/relationships" id="257" r:id="Rdd70ae2dd0ac4a71"/>
    <p:sldId xmlns:r="http://schemas.openxmlformats.org/officeDocument/2006/relationships" id="258" r:id="R87898da6978a47b6"/>
    <p:sldId xmlns:r="http://schemas.openxmlformats.org/officeDocument/2006/relationships" id="259" r:id="R286040087849404c"/>
    <p:sldId xmlns:r="http://schemas.openxmlformats.org/officeDocument/2006/relationships" id="260" r:id="Ra941fb2af3a6475b"/>
    <p:sldId xmlns:r="http://schemas.openxmlformats.org/officeDocument/2006/relationships" id="261" r:id="R5b4b7e40f8fb4d08"/>
    <p:sldId xmlns:r="http://schemas.openxmlformats.org/officeDocument/2006/relationships" id="262" r:id="R80863bdb5665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3134eb8424d5d" /><Relationship Type="http://schemas.openxmlformats.org/officeDocument/2006/relationships/slide" Target="/ppt/slides/slide1.xml" Id="R5f929fb9010f4847" /><Relationship Type="http://schemas.openxmlformats.org/officeDocument/2006/relationships/slide" Target="/ppt/slides/slide2.xml" Id="Rdd70ae2dd0ac4a71" /><Relationship Type="http://schemas.openxmlformats.org/officeDocument/2006/relationships/slide" Target="/ppt/slides/slide3.xml" Id="R87898da6978a47b6" /><Relationship Type="http://schemas.openxmlformats.org/officeDocument/2006/relationships/slide" Target="/ppt/slides/slide4.xml" Id="R286040087849404c" /><Relationship Type="http://schemas.openxmlformats.org/officeDocument/2006/relationships/slide" Target="/ppt/slides/slide5.xml" Id="Ra941fb2af3a6475b" /><Relationship Type="http://schemas.openxmlformats.org/officeDocument/2006/relationships/slide" Target="/ppt/slides/slide6.xml" Id="R5b4b7e40f8fb4d08" /><Relationship Type="http://schemas.openxmlformats.org/officeDocument/2006/relationships/slide" Target="/ppt/slides/slide7.xml" Id="R80863bdb5665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d726ada9d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fd0d93d274cb6" /><Relationship Type="http://schemas.openxmlformats.org/officeDocument/2006/relationships/theme" Target="/ppt/slideMasters/theme/theme1.xml" Id="Rab61c3fbf022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fd0d93d274c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b1484c300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54032d57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d0ecbfae0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7e5119f2447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a2f05074d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eebfdcf7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7470813144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SEEDS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7 865 628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CHRISTOFFER DRAMSTAD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917 651 450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