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c06aa2a79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b4fda1ac145a2"/>
  </p:sldMasterIdLst>
  <p:sldIdLst>
    <p:sldId xmlns:r="http://schemas.openxmlformats.org/officeDocument/2006/relationships" id="256" r:id="R7373bc6f78dd4b77"/>
    <p:sldId xmlns:r="http://schemas.openxmlformats.org/officeDocument/2006/relationships" id="257" r:id="R6b1583ad7df74c92"/>
    <p:sldId xmlns:r="http://schemas.openxmlformats.org/officeDocument/2006/relationships" id="258" r:id="R228074b841c04d9c"/>
    <p:sldId xmlns:r="http://schemas.openxmlformats.org/officeDocument/2006/relationships" id="259" r:id="R475be0f2bedc479e"/>
    <p:sldId xmlns:r="http://schemas.openxmlformats.org/officeDocument/2006/relationships" id="260" r:id="Ra481b3ba9c3d4145"/>
    <p:sldId xmlns:r="http://schemas.openxmlformats.org/officeDocument/2006/relationships" id="261" r:id="R2da8759b42ff411e"/>
    <p:sldId xmlns:r="http://schemas.openxmlformats.org/officeDocument/2006/relationships" id="262" r:id="Raa6e72cf3284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b4fda1ac145a2" /><Relationship Type="http://schemas.openxmlformats.org/officeDocument/2006/relationships/slide" Target="/ppt/slides/slide1.xml" Id="R7373bc6f78dd4b77" /><Relationship Type="http://schemas.openxmlformats.org/officeDocument/2006/relationships/slide" Target="/ppt/slides/slide2.xml" Id="R6b1583ad7df74c92" /><Relationship Type="http://schemas.openxmlformats.org/officeDocument/2006/relationships/slide" Target="/ppt/slides/slide3.xml" Id="R228074b841c04d9c" /><Relationship Type="http://schemas.openxmlformats.org/officeDocument/2006/relationships/slide" Target="/ppt/slides/slide4.xml" Id="R475be0f2bedc479e" /><Relationship Type="http://schemas.openxmlformats.org/officeDocument/2006/relationships/slide" Target="/ppt/slides/slide5.xml" Id="Ra481b3ba9c3d4145" /><Relationship Type="http://schemas.openxmlformats.org/officeDocument/2006/relationships/slide" Target="/ppt/slides/slide6.xml" Id="R2da8759b42ff411e" /><Relationship Type="http://schemas.openxmlformats.org/officeDocument/2006/relationships/slide" Target="/ppt/slides/slide7.xml" Id="Raa6e72cf3284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a59bbcf6d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7d47a53bb4208" /><Relationship Type="http://schemas.openxmlformats.org/officeDocument/2006/relationships/theme" Target="/ppt/slideMasters/theme/theme1.xml" Id="Rb3ff0c34f408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7d47a53bb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37a4dfa54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2c92049e5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d096f669149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2963cafa6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ea9570b1d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ae7e87a29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40dcb9648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13 220 072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Falkangervegen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917 658 110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