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afed52a04c4e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db660421c749a5"/>
  </p:sldMasterIdLst>
  <p:sldIdLst>
    <p:sldId xmlns:r="http://schemas.openxmlformats.org/officeDocument/2006/relationships" id="256" r:id="Rc1a0e645bd46402b"/>
    <p:sldId xmlns:r="http://schemas.openxmlformats.org/officeDocument/2006/relationships" id="257" r:id="R44a61dadd5d746fa"/>
    <p:sldId xmlns:r="http://schemas.openxmlformats.org/officeDocument/2006/relationships" id="258" r:id="Re08000501654473f"/>
    <p:sldId xmlns:r="http://schemas.openxmlformats.org/officeDocument/2006/relationships" id="259" r:id="Ra72108c278504f50"/>
    <p:sldId xmlns:r="http://schemas.openxmlformats.org/officeDocument/2006/relationships" id="260" r:id="R4adea86815e64894"/>
    <p:sldId xmlns:r="http://schemas.openxmlformats.org/officeDocument/2006/relationships" id="261" r:id="Rb507dc9b3b4f4876"/>
    <p:sldId xmlns:r="http://schemas.openxmlformats.org/officeDocument/2006/relationships" id="262" r:id="R713f67152a1142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b660421c749a5" /><Relationship Type="http://schemas.openxmlformats.org/officeDocument/2006/relationships/slide" Target="/ppt/slides/slide1.xml" Id="Rc1a0e645bd46402b" /><Relationship Type="http://schemas.openxmlformats.org/officeDocument/2006/relationships/slide" Target="/ppt/slides/slide2.xml" Id="R44a61dadd5d746fa" /><Relationship Type="http://schemas.openxmlformats.org/officeDocument/2006/relationships/slide" Target="/ppt/slides/slide3.xml" Id="Re08000501654473f" /><Relationship Type="http://schemas.openxmlformats.org/officeDocument/2006/relationships/slide" Target="/ppt/slides/slide4.xml" Id="Ra72108c278504f50" /><Relationship Type="http://schemas.openxmlformats.org/officeDocument/2006/relationships/slide" Target="/ppt/slides/slide5.xml" Id="R4adea86815e64894" /><Relationship Type="http://schemas.openxmlformats.org/officeDocument/2006/relationships/slide" Target="/ppt/slides/slide6.xml" Id="Rb507dc9b3b4f4876" /><Relationship Type="http://schemas.openxmlformats.org/officeDocument/2006/relationships/slide" Target="/ppt/slides/slide7.xml" Id="R713f67152a1142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feb9e814a4a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264fba405420a" /><Relationship Type="http://schemas.openxmlformats.org/officeDocument/2006/relationships/theme" Target="/ppt/slideMasters/theme/theme1.xml" Id="R58ed8e9c027448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264fba40542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7d111237346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c4c02a75342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d7ccf4e2c4a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9b7b7054d4a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9cab6005943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78379f0844a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a5382162b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WIDAR NYHEIM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WIDAR NYHEIM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WIDAR NYHEIM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WIDAR NYHEIM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WIDAR NYHEIM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WIDAR NYHEIM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691 126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462 443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580 702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WIDAR NYHEIM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WIDAR NYHEIM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VII's gate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917 665 508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WIDAR NYHEIM AS</a:t>
            </a:r>
          </a:p>
        </p:txBody>
      </p:sp>
    </p:spTree>
  </p:cSld>
  <p:clrMapOvr>
    <a:masterClrMapping xmlns:a="http://schemas.openxmlformats.org/drawingml/2006/main"/>
  </p:clrMapOvr>
</p:sld>
</file>