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f35de2424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8d64a02e14334"/>
  </p:sldMasterIdLst>
  <p:sldIdLst>
    <p:sldId xmlns:r="http://schemas.openxmlformats.org/officeDocument/2006/relationships" id="256" r:id="Rcd20b8531a2e4983"/>
    <p:sldId xmlns:r="http://schemas.openxmlformats.org/officeDocument/2006/relationships" id="257" r:id="R16e77612b3c743d6"/>
    <p:sldId xmlns:r="http://schemas.openxmlformats.org/officeDocument/2006/relationships" id="258" r:id="R1cccf5f5c27c478a"/>
    <p:sldId xmlns:r="http://schemas.openxmlformats.org/officeDocument/2006/relationships" id="259" r:id="R4dae7cd1bfb8431a"/>
    <p:sldId xmlns:r="http://schemas.openxmlformats.org/officeDocument/2006/relationships" id="260" r:id="R0160caadc0d04e26"/>
    <p:sldId xmlns:r="http://schemas.openxmlformats.org/officeDocument/2006/relationships" id="261" r:id="R031d6c5a5d7c43c7"/>
    <p:sldId xmlns:r="http://schemas.openxmlformats.org/officeDocument/2006/relationships" id="262" r:id="Rf02096daf04c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8d64a02e14334" /><Relationship Type="http://schemas.openxmlformats.org/officeDocument/2006/relationships/slide" Target="/ppt/slides/slide1.xml" Id="Rcd20b8531a2e4983" /><Relationship Type="http://schemas.openxmlformats.org/officeDocument/2006/relationships/slide" Target="/ppt/slides/slide2.xml" Id="R16e77612b3c743d6" /><Relationship Type="http://schemas.openxmlformats.org/officeDocument/2006/relationships/slide" Target="/ppt/slides/slide3.xml" Id="R1cccf5f5c27c478a" /><Relationship Type="http://schemas.openxmlformats.org/officeDocument/2006/relationships/slide" Target="/ppt/slides/slide4.xml" Id="R4dae7cd1bfb8431a" /><Relationship Type="http://schemas.openxmlformats.org/officeDocument/2006/relationships/slide" Target="/ppt/slides/slide5.xml" Id="R0160caadc0d04e26" /><Relationship Type="http://schemas.openxmlformats.org/officeDocument/2006/relationships/slide" Target="/ppt/slides/slide6.xml" Id="R031d6c5a5d7c43c7" /><Relationship Type="http://schemas.openxmlformats.org/officeDocument/2006/relationships/slide" Target="/ppt/slides/slide7.xml" Id="Rf02096daf04c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31331789e48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66b8957840bc" /><Relationship Type="http://schemas.openxmlformats.org/officeDocument/2006/relationships/theme" Target="/ppt/slideMasters/theme/theme1.xml" Id="R0e7f77d50787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b66b89578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3f651a1a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873eb2be2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4884112c8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4cca94e5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7a797356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934255ea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30b92a61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