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004bd8739b4b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2ba5e682f04b8a"/>
  </p:sldMasterIdLst>
  <p:sldIdLst>
    <p:sldId xmlns:r="http://schemas.openxmlformats.org/officeDocument/2006/relationships" id="256" r:id="Rb8f648fa82554231"/>
    <p:sldId xmlns:r="http://schemas.openxmlformats.org/officeDocument/2006/relationships" id="257" r:id="R045ea2aa6b134b2a"/>
    <p:sldId xmlns:r="http://schemas.openxmlformats.org/officeDocument/2006/relationships" id="258" r:id="R437746903c674e3d"/>
    <p:sldId xmlns:r="http://schemas.openxmlformats.org/officeDocument/2006/relationships" id="259" r:id="R907b698ada244360"/>
    <p:sldId xmlns:r="http://schemas.openxmlformats.org/officeDocument/2006/relationships" id="260" r:id="Re45036bdd5504c12"/>
    <p:sldId xmlns:r="http://schemas.openxmlformats.org/officeDocument/2006/relationships" id="261" r:id="R431efe7f55bc4ba6"/>
    <p:sldId xmlns:r="http://schemas.openxmlformats.org/officeDocument/2006/relationships" id="262" r:id="R2d44939e775740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2ba5e682f04b8a" /><Relationship Type="http://schemas.openxmlformats.org/officeDocument/2006/relationships/slide" Target="/ppt/slides/slide1.xml" Id="Rb8f648fa82554231" /><Relationship Type="http://schemas.openxmlformats.org/officeDocument/2006/relationships/slide" Target="/ppt/slides/slide2.xml" Id="R045ea2aa6b134b2a" /><Relationship Type="http://schemas.openxmlformats.org/officeDocument/2006/relationships/slide" Target="/ppt/slides/slide3.xml" Id="R437746903c674e3d" /><Relationship Type="http://schemas.openxmlformats.org/officeDocument/2006/relationships/slide" Target="/ppt/slides/slide4.xml" Id="R907b698ada244360" /><Relationship Type="http://schemas.openxmlformats.org/officeDocument/2006/relationships/slide" Target="/ppt/slides/slide5.xml" Id="Re45036bdd5504c12" /><Relationship Type="http://schemas.openxmlformats.org/officeDocument/2006/relationships/slide" Target="/ppt/slides/slide6.xml" Id="R431efe7f55bc4ba6" /><Relationship Type="http://schemas.openxmlformats.org/officeDocument/2006/relationships/slide" Target="/ppt/slides/slide7.xml" Id="R2d44939e775740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1c55f9426f4f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411994e7d461b" /><Relationship Type="http://schemas.openxmlformats.org/officeDocument/2006/relationships/theme" Target="/ppt/slideMasters/theme/theme1.xml" Id="Rcc1d62d2198c42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d411994e7d46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6ca6ddaa742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111c1b9b241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986a8275a42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5a65e0ba04b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4d73f891b43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6e2b58f384a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1e747ae794b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ALMELIEN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ALMELIEN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ALMELIEN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ALMELIEN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ALMELIEN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ALMELIEN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332 093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ALMELIEN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ØSTBY EKREM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ALMELIEN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Almelien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917 723 648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ALMELIEN INVEST AS</a:t>
            </a:r>
          </a:p>
        </p:txBody>
      </p:sp>
    </p:spTree>
  </p:cSld>
  <p:clrMapOvr>
    <a:masterClrMapping xmlns:a="http://schemas.openxmlformats.org/drawingml/2006/main"/>
  </p:clrMapOvr>
</p:sld>
</file>