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16cba9d83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bbc4931664060"/>
  </p:sldMasterIdLst>
  <p:sldIdLst>
    <p:sldId xmlns:r="http://schemas.openxmlformats.org/officeDocument/2006/relationships" id="256" r:id="R51f40de63f7b4c00"/>
    <p:sldId xmlns:r="http://schemas.openxmlformats.org/officeDocument/2006/relationships" id="257" r:id="Rf1a646ebabaf4b40"/>
    <p:sldId xmlns:r="http://schemas.openxmlformats.org/officeDocument/2006/relationships" id="258" r:id="Raf2f58270a9746e0"/>
    <p:sldId xmlns:r="http://schemas.openxmlformats.org/officeDocument/2006/relationships" id="259" r:id="R731b9a9b9fd943e1"/>
    <p:sldId xmlns:r="http://schemas.openxmlformats.org/officeDocument/2006/relationships" id="260" r:id="R65032bdadace4bef"/>
    <p:sldId xmlns:r="http://schemas.openxmlformats.org/officeDocument/2006/relationships" id="261" r:id="Ra13943b9d09e4fb3"/>
    <p:sldId xmlns:r="http://schemas.openxmlformats.org/officeDocument/2006/relationships" id="262" r:id="R3bda7ce8de8f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bbc4931664060" /><Relationship Type="http://schemas.openxmlformats.org/officeDocument/2006/relationships/slide" Target="/ppt/slides/slide1.xml" Id="R51f40de63f7b4c00" /><Relationship Type="http://schemas.openxmlformats.org/officeDocument/2006/relationships/slide" Target="/ppt/slides/slide2.xml" Id="Rf1a646ebabaf4b40" /><Relationship Type="http://schemas.openxmlformats.org/officeDocument/2006/relationships/slide" Target="/ppt/slides/slide3.xml" Id="Raf2f58270a9746e0" /><Relationship Type="http://schemas.openxmlformats.org/officeDocument/2006/relationships/slide" Target="/ppt/slides/slide4.xml" Id="R731b9a9b9fd943e1" /><Relationship Type="http://schemas.openxmlformats.org/officeDocument/2006/relationships/slide" Target="/ppt/slides/slide5.xml" Id="R65032bdadace4bef" /><Relationship Type="http://schemas.openxmlformats.org/officeDocument/2006/relationships/slide" Target="/ppt/slides/slide6.xml" Id="Ra13943b9d09e4fb3" /><Relationship Type="http://schemas.openxmlformats.org/officeDocument/2006/relationships/slide" Target="/ppt/slides/slide7.xml" Id="R3bda7ce8de8f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b8ff5c42c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b89472894ad8" /><Relationship Type="http://schemas.openxmlformats.org/officeDocument/2006/relationships/theme" Target="/ppt/slideMasters/theme/theme1.xml" Id="Re3b6501f5655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eb8947289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8c11dfa6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9f512d8e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67bf7564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b2889540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298cd3a5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da940b41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41e012e5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145 994 159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2 549 790 541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3 866 706 227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