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47fbae879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548715ce8483a"/>
  </p:sldMasterIdLst>
  <p:sldIdLst>
    <p:sldId xmlns:r="http://schemas.openxmlformats.org/officeDocument/2006/relationships" id="256" r:id="R27bafa423c814e4b"/>
    <p:sldId xmlns:r="http://schemas.openxmlformats.org/officeDocument/2006/relationships" id="257" r:id="Reb9324f1dd5c43f9"/>
    <p:sldId xmlns:r="http://schemas.openxmlformats.org/officeDocument/2006/relationships" id="258" r:id="Rf64c05a1357d4b55"/>
    <p:sldId xmlns:r="http://schemas.openxmlformats.org/officeDocument/2006/relationships" id="259" r:id="R4e4eedcb5e464c30"/>
    <p:sldId xmlns:r="http://schemas.openxmlformats.org/officeDocument/2006/relationships" id="260" r:id="R6b57a8072c584148"/>
    <p:sldId xmlns:r="http://schemas.openxmlformats.org/officeDocument/2006/relationships" id="261" r:id="R6377226a47484080"/>
    <p:sldId xmlns:r="http://schemas.openxmlformats.org/officeDocument/2006/relationships" id="262" r:id="R99dd2644c0374c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548715ce8483a" /><Relationship Type="http://schemas.openxmlformats.org/officeDocument/2006/relationships/slide" Target="/ppt/slides/slide1.xml" Id="R27bafa423c814e4b" /><Relationship Type="http://schemas.openxmlformats.org/officeDocument/2006/relationships/slide" Target="/ppt/slides/slide2.xml" Id="Reb9324f1dd5c43f9" /><Relationship Type="http://schemas.openxmlformats.org/officeDocument/2006/relationships/slide" Target="/ppt/slides/slide3.xml" Id="Rf64c05a1357d4b55" /><Relationship Type="http://schemas.openxmlformats.org/officeDocument/2006/relationships/slide" Target="/ppt/slides/slide4.xml" Id="R4e4eedcb5e464c30" /><Relationship Type="http://schemas.openxmlformats.org/officeDocument/2006/relationships/slide" Target="/ppt/slides/slide5.xml" Id="R6b57a8072c584148" /><Relationship Type="http://schemas.openxmlformats.org/officeDocument/2006/relationships/slide" Target="/ppt/slides/slide6.xml" Id="R6377226a47484080" /><Relationship Type="http://schemas.openxmlformats.org/officeDocument/2006/relationships/slide" Target="/ppt/slides/slide7.xml" Id="R99dd2644c0374c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1fc201118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9b3718344678" /><Relationship Type="http://schemas.openxmlformats.org/officeDocument/2006/relationships/theme" Target="/ppt/slideMasters/theme/theme1.xml" Id="R9be4da01ab71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49b371834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8776c02dd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a282cd58c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1589f7403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d1a124ab49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2804296f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a6bf3ed964b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08a17b30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18 738 419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HELGE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917 778 663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