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81746e1d543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5211dbe6a4ac5"/>
  </p:sldMasterIdLst>
  <p:sldIdLst>
    <p:sldId xmlns:r="http://schemas.openxmlformats.org/officeDocument/2006/relationships" id="256" r:id="R131a650a95384806"/>
    <p:sldId xmlns:r="http://schemas.openxmlformats.org/officeDocument/2006/relationships" id="257" r:id="R452b2d76f42349c3"/>
    <p:sldId xmlns:r="http://schemas.openxmlformats.org/officeDocument/2006/relationships" id="258" r:id="Rcb37dba5ee994b0c"/>
    <p:sldId xmlns:r="http://schemas.openxmlformats.org/officeDocument/2006/relationships" id="259" r:id="R2b07bb27ce6740c2"/>
    <p:sldId xmlns:r="http://schemas.openxmlformats.org/officeDocument/2006/relationships" id="260" r:id="Rd3d5354fd56d48fd"/>
    <p:sldId xmlns:r="http://schemas.openxmlformats.org/officeDocument/2006/relationships" id="261" r:id="R32dcb3ee949f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5211dbe6a4ac5" /><Relationship Type="http://schemas.openxmlformats.org/officeDocument/2006/relationships/slide" Target="/ppt/slides/slide1.xml" Id="R131a650a95384806" /><Relationship Type="http://schemas.openxmlformats.org/officeDocument/2006/relationships/slide" Target="/ppt/slides/slide2.xml" Id="R452b2d76f42349c3" /><Relationship Type="http://schemas.openxmlformats.org/officeDocument/2006/relationships/slide" Target="/ppt/slides/slide3.xml" Id="Rcb37dba5ee994b0c" /><Relationship Type="http://schemas.openxmlformats.org/officeDocument/2006/relationships/slide" Target="/ppt/slides/slide4.xml" Id="R2b07bb27ce6740c2" /><Relationship Type="http://schemas.openxmlformats.org/officeDocument/2006/relationships/slide" Target="/ppt/slides/slide5.xml" Id="Rd3d5354fd56d48fd" /><Relationship Type="http://schemas.openxmlformats.org/officeDocument/2006/relationships/slide" Target="/ppt/slides/slide6.xml" Id="R32dcb3ee949f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14b00f7a9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3bf4671284441" /><Relationship Type="http://schemas.openxmlformats.org/officeDocument/2006/relationships/theme" Target="/ppt/slideMasters/theme/theme1.xml" Id="R9a47de6363d9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3bf46712844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914bd12584d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e58c69a95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feefce0a4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31263693c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832f9b296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a30196d9c43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917 801 975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