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0bfc385ce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3399c49314156"/>
  </p:sldMasterIdLst>
  <p:sldIdLst>
    <p:sldId xmlns:r="http://schemas.openxmlformats.org/officeDocument/2006/relationships" id="256" r:id="Rb2467528ff94427a"/>
    <p:sldId xmlns:r="http://schemas.openxmlformats.org/officeDocument/2006/relationships" id="257" r:id="R98534d2bdfe949cc"/>
    <p:sldId xmlns:r="http://schemas.openxmlformats.org/officeDocument/2006/relationships" id="258" r:id="Re96b0d81cb76402f"/>
    <p:sldId xmlns:r="http://schemas.openxmlformats.org/officeDocument/2006/relationships" id="259" r:id="Rbb96e8958f5e4265"/>
    <p:sldId xmlns:r="http://schemas.openxmlformats.org/officeDocument/2006/relationships" id="260" r:id="Rbd49c27cad204dfd"/>
    <p:sldId xmlns:r="http://schemas.openxmlformats.org/officeDocument/2006/relationships" id="261" r:id="R54587527a22a4b58"/>
    <p:sldId xmlns:r="http://schemas.openxmlformats.org/officeDocument/2006/relationships" id="262" r:id="R90e6172aa25a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3399c49314156" /><Relationship Type="http://schemas.openxmlformats.org/officeDocument/2006/relationships/slide" Target="/ppt/slides/slide1.xml" Id="Rb2467528ff94427a" /><Relationship Type="http://schemas.openxmlformats.org/officeDocument/2006/relationships/slide" Target="/ppt/slides/slide2.xml" Id="R98534d2bdfe949cc" /><Relationship Type="http://schemas.openxmlformats.org/officeDocument/2006/relationships/slide" Target="/ppt/slides/slide3.xml" Id="Re96b0d81cb76402f" /><Relationship Type="http://schemas.openxmlformats.org/officeDocument/2006/relationships/slide" Target="/ppt/slides/slide4.xml" Id="Rbb96e8958f5e4265" /><Relationship Type="http://schemas.openxmlformats.org/officeDocument/2006/relationships/slide" Target="/ppt/slides/slide5.xml" Id="Rbd49c27cad204dfd" /><Relationship Type="http://schemas.openxmlformats.org/officeDocument/2006/relationships/slide" Target="/ppt/slides/slide6.xml" Id="R54587527a22a4b58" /><Relationship Type="http://schemas.openxmlformats.org/officeDocument/2006/relationships/slide" Target="/ppt/slides/slide7.xml" Id="R90e6172aa25a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ebeab6a6d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8ecc144944ff" /><Relationship Type="http://schemas.openxmlformats.org/officeDocument/2006/relationships/theme" Target="/ppt/slideMasters/theme/theme1.xml" Id="Re51ef1fb4b4a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38ecc1449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5c0d3b55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2c469246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516b51d4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ca66cdf0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77e448e72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dd23640c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f8b65fc6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1 388 202 960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2 871 803 356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