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8528bd06d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e0a9fa2ed45bd"/>
  </p:sldMasterIdLst>
  <p:sldIdLst>
    <p:sldId xmlns:r="http://schemas.openxmlformats.org/officeDocument/2006/relationships" id="256" r:id="R5d5b8cdbfc234b06"/>
    <p:sldId xmlns:r="http://schemas.openxmlformats.org/officeDocument/2006/relationships" id="257" r:id="Rd9b9841e3fb445f0"/>
    <p:sldId xmlns:r="http://schemas.openxmlformats.org/officeDocument/2006/relationships" id="258" r:id="R36b6d96613c2491e"/>
    <p:sldId xmlns:r="http://schemas.openxmlformats.org/officeDocument/2006/relationships" id="259" r:id="R76e80f3aa8744a46"/>
    <p:sldId xmlns:r="http://schemas.openxmlformats.org/officeDocument/2006/relationships" id="260" r:id="Rb22fe6b1ced44fac"/>
    <p:sldId xmlns:r="http://schemas.openxmlformats.org/officeDocument/2006/relationships" id="261" r:id="Rf92b85d90ccf40ae"/>
    <p:sldId xmlns:r="http://schemas.openxmlformats.org/officeDocument/2006/relationships" id="262" r:id="R9144366abca7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e0a9fa2ed45bd" /><Relationship Type="http://schemas.openxmlformats.org/officeDocument/2006/relationships/slide" Target="/ppt/slides/slide1.xml" Id="R5d5b8cdbfc234b06" /><Relationship Type="http://schemas.openxmlformats.org/officeDocument/2006/relationships/slide" Target="/ppt/slides/slide2.xml" Id="Rd9b9841e3fb445f0" /><Relationship Type="http://schemas.openxmlformats.org/officeDocument/2006/relationships/slide" Target="/ppt/slides/slide3.xml" Id="R36b6d96613c2491e" /><Relationship Type="http://schemas.openxmlformats.org/officeDocument/2006/relationships/slide" Target="/ppt/slides/slide4.xml" Id="R76e80f3aa8744a46" /><Relationship Type="http://schemas.openxmlformats.org/officeDocument/2006/relationships/slide" Target="/ppt/slides/slide5.xml" Id="Rb22fe6b1ced44fac" /><Relationship Type="http://schemas.openxmlformats.org/officeDocument/2006/relationships/slide" Target="/ppt/slides/slide6.xml" Id="Rf92b85d90ccf40ae" /><Relationship Type="http://schemas.openxmlformats.org/officeDocument/2006/relationships/slide" Target="/ppt/slides/slide7.xml" Id="R9144366abca7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1f2ded434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e1e670d2645bc" /><Relationship Type="http://schemas.openxmlformats.org/officeDocument/2006/relationships/theme" Target="/ppt/slideMasters/theme/theme1.xml" Id="R40efa5013a68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e1e670d26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b325d6b5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773fbbf36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26b77680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9c97bf9cd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5a7974e3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301ccb1f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0931997f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