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7223809ea344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ce918b85874fcb"/>
  </p:sldMasterIdLst>
  <p:sldIdLst>
    <p:sldId xmlns:r="http://schemas.openxmlformats.org/officeDocument/2006/relationships" id="256" r:id="Rfe3b94c06ce84231"/>
    <p:sldId xmlns:r="http://schemas.openxmlformats.org/officeDocument/2006/relationships" id="257" r:id="R44d813f083ba497e"/>
    <p:sldId xmlns:r="http://schemas.openxmlformats.org/officeDocument/2006/relationships" id="258" r:id="R2df6ff7488eb4e14"/>
    <p:sldId xmlns:r="http://schemas.openxmlformats.org/officeDocument/2006/relationships" id="259" r:id="Ra68730f628034b5a"/>
    <p:sldId xmlns:r="http://schemas.openxmlformats.org/officeDocument/2006/relationships" id="260" r:id="Rf5b66917431c4c5b"/>
    <p:sldId xmlns:r="http://schemas.openxmlformats.org/officeDocument/2006/relationships" id="261" r:id="Rde7208f23edb45ce"/>
    <p:sldId xmlns:r="http://schemas.openxmlformats.org/officeDocument/2006/relationships" id="262" r:id="R3005baffbe6549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e918b85874fcb" /><Relationship Type="http://schemas.openxmlformats.org/officeDocument/2006/relationships/slide" Target="/ppt/slides/slide1.xml" Id="Rfe3b94c06ce84231" /><Relationship Type="http://schemas.openxmlformats.org/officeDocument/2006/relationships/slide" Target="/ppt/slides/slide2.xml" Id="R44d813f083ba497e" /><Relationship Type="http://schemas.openxmlformats.org/officeDocument/2006/relationships/slide" Target="/ppt/slides/slide3.xml" Id="R2df6ff7488eb4e14" /><Relationship Type="http://schemas.openxmlformats.org/officeDocument/2006/relationships/slide" Target="/ppt/slides/slide4.xml" Id="Ra68730f628034b5a" /><Relationship Type="http://schemas.openxmlformats.org/officeDocument/2006/relationships/slide" Target="/ppt/slides/slide5.xml" Id="Rf5b66917431c4c5b" /><Relationship Type="http://schemas.openxmlformats.org/officeDocument/2006/relationships/slide" Target="/ppt/slides/slide6.xml" Id="Rde7208f23edb45ce" /><Relationship Type="http://schemas.openxmlformats.org/officeDocument/2006/relationships/slide" Target="/ppt/slides/slide7.xml" Id="R3005baffbe6549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c564a57aa34d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b0cfabdde436d" /><Relationship Type="http://schemas.openxmlformats.org/officeDocument/2006/relationships/theme" Target="/ppt/slideMasters/theme/theme1.xml" Id="R6dbafa556f2f4d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b0cfabdde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5cfcdc90243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ce8e347f843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f2ac9de0847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7086536d94d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886b152ad4a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d36205c0a4b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6cd674c6945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BETA INVESTMENT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BETA INVESTMENT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3 167 552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4 822 817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36 298 515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36 473 418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VIVIAN BØE INVEST AS  –  42,7 %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ANHU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HUSA INVESTMENT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917 812 489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 INVESTMENT HOLDING AS</a:t>
            </a:r>
          </a:p>
        </p:txBody>
      </p:sp>
    </p:spTree>
  </p:cSld>
  <p:clrMapOvr>
    <a:masterClrMapping xmlns:a="http://schemas.openxmlformats.org/drawingml/2006/main"/>
  </p:clrMapOvr>
</p:sld>
</file>