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d9f9e6e74c42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2545800d5144d8"/>
  </p:sldMasterIdLst>
  <p:sldIdLst>
    <p:sldId xmlns:r="http://schemas.openxmlformats.org/officeDocument/2006/relationships" id="256" r:id="Rdf7a6b25525c411c"/>
    <p:sldId xmlns:r="http://schemas.openxmlformats.org/officeDocument/2006/relationships" id="257" r:id="R7f2fdd319adb4efb"/>
    <p:sldId xmlns:r="http://schemas.openxmlformats.org/officeDocument/2006/relationships" id="258" r:id="Rde87ba490ec24146"/>
    <p:sldId xmlns:r="http://schemas.openxmlformats.org/officeDocument/2006/relationships" id="259" r:id="Re95ad504ee794827"/>
    <p:sldId xmlns:r="http://schemas.openxmlformats.org/officeDocument/2006/relationships" id="260" r:id="R56c13e93fc4f42fc"/>
    <p:sldId xmlns:r="http://schemas.openxmlformats.org/officeDocument/2006/relationships" id="261" r:id="R83248539c59240fe"/>
    <p:sldId xmlns:r="http://schemas.openxmlformats.org/officeDocument/2006/relationships" id="262" r:id="R228ab08798e342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2545800d5144d8" /><Relationship Type="http://schemas.openxmlformats.org/officeDocument/2006/relationships/slide" Target="/ppt/slides/slide1.xml" Id="Rdf7a6b25525c411c" /><Relationship Type="http://schemas.openxmlformats.org/officeDocument/2006/relationships/slide" Target="/ppt/slides/slide2.xml" Id="R7f2fdd319adb4efb" /><Relationship Type="http://schemas.openxmlformats.org/officeDocument/2006/relationships/slide" Target="/ppt/slides/slide3.xml" Id="Rde87ba490ec24146" /><Relationship Type="http://schemas.openxmlformats.org/officeDocument/2006/relationships/slide" Target="/ppt/slides/slide4.xml" Id="Re95ad504ee794827" /><Relationship Type="http://schemas.openxmlformats.org/officeDocument/2006/relationships/slide" Target="/ppt/slides/slide5.xml" Id="R56c13e93fc4f42fc" /><Relationship Type="http://schemas.openxmlformats.org/officeDocument/2006/relationships/slide" Target="/ppt/slides/slide6.xml" Id="R83248539c59240fe" /><Relationship Type="http://schemas.openxmlformats.org/officeDocument/2006/relationships/slide" Target="/ppt/slides/slide7.xml" Id="R228ab08798e342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25442b76a546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3a07f6c1884cea" /><Relationship Type="http://schemas.openxmlformats.org/officeDocument/2006/relationships/theme" Target="/ppt/slideMasters/theme/theme1.xml" Id="Re93470171aef48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53a07f6c1884ce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4cbdc2aa04d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189dac5bb543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872b8d088544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730c819e147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ad1b4095784f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f4ecb164142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879576b744a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HØILAND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HØILAND INVESTERING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−2 463 741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54 286 767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274 057 435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323 479 095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HØILAND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Stasjonsveien 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917 813 833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HØILAND INVESTERING AS</a:t>
            </a:r>
          </a:p>
        </p:txBody>
      </p:sp>
    </p:spTree>
  </p:cSld>
  <p:clrMapOvr>
    <a:masterClrMapping xmlns:a="http://schemas.openxmlformats.org/drawingml/2006/main"/>
  </p:clrMapOvr>
</p:sld>
</file>