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e9bf5e2bf948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91b4ffb214971"/>
  </p:sldMasterIdLst>
  <p:sldIdLst>
    <p:sldId xmlns:r="http://schemas.openxmlformats.org/officeDocument/2006/relationships" id="256" r:id="Rd7895d4e9bd146d8"/>
    <p:sldId xmlns:r="http://schemas.openxmlformats.org/officeDocument/2006/relationships" id="257" r:id="R7fb322b1ec0b48e6"/>
    <p:sldId xmlns:r="http://schemas.openxmlformats.org/officeDocument/2006/relationships" id="258" r:id="R3f75213675ca4ab1"/>
    <p:sldId xmlns:r="http://schemas.openxmlformats.org/officeDocument/2006/relationships" id="259" r:id="Rf962fb33fcd14e90"/>
    <p:sldId xmlns:r="http://schemas.openxmlformats.org/officeDocument/2006/relationships" id="260" r:id="R1e7581898c664746"/>
    <p:sldId xmlns:r="http://schemas.openxmlformats.org/officeDocument/2006/relationships" id="261" r:id="Re088f684abfb4f10"/>
    <p:sldId xmlns:r="http://schemas.openxmlformats.org/officeDocument/2006/relationships" id="262" r:id="R4744bbc62b714b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91b4ffb214971" /><Relationship Type="http://schemas.openxmlformats.org/officeDocument/2006/relationships/slide" Target="/ppt/slides/slide1.xml" Id="Rd7895d4e9bd146d8" /><Relationship Type="http://schemas.openxmlformats.org/officeDocument/2006/relationships/slide" Target="/ppt/slides/slide2.xml" Id="R7fb322b1ec0b48e6" /><Relationship Type="http://schemas.openxmlformats.org/officeDocument/2006/relationships/slide" Target="/ppt/slides/slide3.xml" Id="R3f75213675ca4ab1" /><Relationship Type="http://schemas.openxmlformats.org/officeDocument/2006/relationships/slide" Target="/ppt/slides/slide4.xml" Id="Rf962fb33fcd14e90" /><Relationship Type="http://schemas.openxmlformats.org/officeDocument/2006/relationships/slide" Target="/ppt/slides/slide5.xml" Id="R1e7581898c664746" /><Relationship Type="http://schemas.openxmlformats.org/officeDocument/2006/relationships/slide" Target="/ppt/slides/slide6.xml" Id="Re088f684abfb4f10" /><Relationship Type="http://schemas.openxmlformats.org/officeDocument/2006/relationships/slide" Target="/ppt/slides/slide7.xml" Id="R4744bbc62b714b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1d614c6ef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505c2996143b9" /><Relationship Type="http://schemas.openxmlformats.org/officeDocument/2006/relationships/theme" Target="/ppt/slideMasters/theme/theme1.xml" Id="Rb66002462dca4c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0505c29961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d86ec53984f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18e372bea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cedbd1e18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c922aecde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a058e0f0e41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8e9eec72e42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73f96fcb1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ACCOUNTING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1 375 566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