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34272f74cc4c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4f08862001415c"/>
  </p:sldMasterIdLst>
  <p:sldIdLst>
    <p:sldId xmlns:r="http://schemas.openxmlformats.org/officeDocument/2006/relationships" id="256" r:id="R2d461dbefe294602"/>
    <p:sldId xmlns:r="http://schemas.openxmlformats.org/officeDocument/2006/relationships" id="257" r:id="R8e7bc1fd1d2a456d"/>
    <p:sldId xmlns:r="http://schemas.openxmlformats.org/officeDocument/2006/relationships" id="258" r:id="R483d3bcdc1b64f97"/>
    <p:sldId xmlns:r="http://schemas.openxmlformats.org/officeDocument/2006/relationships" id="259" r:id="R3a91f3917a9a4cc9"/>
    <p:sldId xmlns:r="http://schemas.openxmlformats.org/officeDocument/2006/relationships" id="260" r:id="Rdad97826d2704b4b"/>
    <p:sldId xmlns:r="http://schemas.openxmlformats.org/officeDocument/2006/relationships" id="261" r:id="R87c7d63cf0594a0a"/>
    <p:sldId xmlns:r="http://schemas.openxmlformats.org/officeDocument/2006/relationships" id="262" r:id="R8eeca2fb38f944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4f08862001415c" /><Relationship Type="http://schemas.openxmlformats.org/officeDocument/2006/relationships/slide" Target="/ppt/slides/slide1.xml" Id="R2d461dbefe294602" /><Relationship Type="http://schemas.openxmlformats.org/officeDocument/2006/relationships/slide" Target="/ppt/slides/slide2.xml" Id="R8e7bc1fd1d2a456d" /><Relationship Type="http://schemas.openxmlformats.org/officeDocument/2006/relationships/slide" Target="/ppt/slides/slide3.xml" Id="R483d3bcdc1b64f97" /><Relationship Type="http://schemas.openxmlformats.org/officeDocument/2006/relationships/slide" Target="/ppt/slides/slide4.xml" Id="R3a91f3917a9a4cc9" /><Relationship Type="http://schemas.openxmlformats.org/officeDocument/2006/relationships/slide" Target="/ppt/slides/slide5.xml" Id="Rdad97826d2704b4b" /><Relationship Type="http://schemas.openxmlformats.org/officeDocument/2006/relationships/slide" Target="/ppt/slides/slide6.xml" Id="R87c7d63cf0594a0a" /><Relationship Type="http://schemas.openxmlformats.org/officeDocument/2006/relationships/slide" Target="/ppt/slides/slide7.xml" Id="R8eeca2fb38f944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80d91ae7c947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dd015172c4382" /><Relationship Type="http://schemas.openxmlformats.org/officeDocument/2006/relationships/theme" Target="/ppt/slideMasters/theme/theme1.xml" Id="R2b7e41a3152541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9dd015172c43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194ec46894d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b6d5594bf41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1a9ba31264d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53e7f311c4b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138f27dab48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e477e8dc148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8a626ecc94e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SANDEN HOLDINGS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HOLDINGS AS ble etablert [år] og holder til i Langevåg.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−499 762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−1 910 661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1 503 672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SANDEN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6030 Langevåg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917 834 601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HOLDINGS AS</a:t>
            </a:r>
          </a:p>
        </p:txBody>
      </p:sp>
    </p:spTree>
  </p:cSld>
  <p:clrMapOvr>
    <a:masterClrMapping xmlns:a="http://schemas.openxmlformats.org/drawingml/2006/main"/>
  </p:clrMapOvr>
</p:sld>
</file>