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f26347c05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c54c320f842cc"/>
  </p:sldMasterIdLst>
  <p:sldIdLst>
    <p:sldId xmlns:r="http://schemas.openxmlformats.org/officeDocument/2006/relationships" id="256" r:id="R1be663ca82a447a5"/>
    <p:sldId xmlns:r="http://schemas.openxmlformats.org/officeDocument/2006/relationships" id="257" r:id="R648483524eca4003"/>
    <p:sldId xmlns:r="http://schemas.openxmlformats.org/officeDocument/2006/relationships" id="258" r:id="R772002cda6d14b45"/>
    <p:sldId xmlns:r="http://schemas.openxmlformats.org/officeDocument/2006/relationships" id="259" r:id="R975ead897260496f"/>
    <p:sldId xmlns:r="http://schemas.openxmlformats.org/officeDocument/2006/relationships" id="260" r:id="R99e7b6fd924c449a"/>
    <p:sldId xmlns:r="http://schemas.openxmlformats.org/officeDocument/2006/relationships" id="261" r:id="R7e6b21eef390495e"/>
    <p:sldId xmlns:r="http://schemas.openxmlformats.org/officeDocument/2006/relationships" id="262" r:id="Rbcd1c2042cbf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c54c320f842cc" /><Relationship Type="http://schemas.openxmlformats.org/officeDocument/2006/relationships/slide" Target="/ppt/slides/slide1.xml" Id="R1be663ca82a447a5" /><Relationship Type="http://schemas.openxmlformats.org/officeDocument/2006/relationships/slide" Target="/ppt/slides/slide2.xml" Id="R648483524eca4003" /><Relationship Type="http://schemas.openxmlformats.org/officeDocument/2006/relationships/slide" Target="/ppt/slides/slide3.xml" Id="R772002cda6d14b45" /><Relationship Type="http://schemas.openxmlformats.org/officeDocument/2006/relationships/slide" Target="/ppt/slides/slide4.xml" Id="R975ead897260496f" /><Relationship Type="http://schemas.openxmlformats.org/officeDocument/2006/relationships/slide" Target="/ppt/slides/slide5.xml" Id="R99e7b6fd924c449a" /><Relationship Type="http://schemas.openxmlformats.org/officeDocument/2006/relationships/slide" Target="/ppt/slides/slide6.xml" Id="R7e6b21eef390495e" /><Relationship Type="http://schemas.openxmlformats.org/officeDocument/2006/relationships/slide" Target="/ppt/slides/slide7.xml" Id="Rbcd1c2042cbf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a90a1d113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2042e0914a93" /><Relationship Type="http://schemas.openxmlformats.org/officeDocument/2006/relationships/theme" Target="/ppt/slideMasters/theme/theme1.xml" Id="Rb768f184b067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12042e0914a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fe33557eb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be2db3987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aaba3d3a3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56e04ff36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3f9961c504f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d0e6880de44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48b802e23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