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25ccaa1868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e4ba2b7d34f2d"/>
  </p:sldMasterIdLst>
  <p:sldIdLst>
    <p:sldId xmlns:r="http://schemas.openxmlformats.org/officeDocument/2006/relationships" id="256" r:id="R4ebaf6cab0174d92"/>
    <p:sldId xmlns:r="http://schemas.openxmlformats.org/officeDocument/2006/relationships" id="257" r:id="Ra116c2535d2e48b4"/>
    <p:sldId xmlns:r="http://schemas.openxmlformats.org/officeDocument/2006/relationships" id="258" r:id="Re20ddf24d8b047f3"/>
    <p:sldId xmlns:r="http://schemas.openxmlformats.org/officeDocument/2006/relationships" id="259" r:id="R09a0af0e05284927"/>
    <p:sldId xmlns:r="http://schemas.openxmlformats.org/officeDocument/2006/relationships" id="260" r:id="R213f52b1e09a49b6"/>
    <p:sldId xmlns:r="http://schemas.openxmlformats.org/officeDocument/2006/relationships" id="261" r:id="R3cf06a7f6c764e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e4ba2b7d34f2d" /><Relationship Type="http://schemas.openxmlformats.org/officeDocument/2006/relationships/slide" Target="/ppt/slides/slide1.xml" Id="R4ebaf6cab0174d92" /><Relationship Type="http://schemas.openxmlformats.org/officeDocument/2006/relationships/slide" Target="/ppt/slides/slide2.xml" Id="Ra116c2535d2e48b4" /><Relationship Type="http://schemas.openxmlformats.org/officeDocument/2006/relationships/slide" Target="/ppt/slides/slide3.xml" Id="Re20ddf24d8b047f3" /><Relationship Type="http://schemas.openxmlformats.org/officeDocument/2006/relationships/slide" Target="/ppt/slides/slide4.xml" Id="R09a0af0e05284927" /><Relationship Type="http://schemas.openxmlformats.org/officeDocument/2006/relationships/slide" Target="/ppt/slides/slide5.xml" Id="R213f52b1e09a49b6" /><Relationship Type="http://schemas.openxmlformats.org/officeDocument/2006/relationships/slide" Target="/ppt/slides/slide6.xml" Id="R3cf06a7f6c764e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83292f14340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a801e15d2437a" /><Relationship Type="http://schemas.openxmlformats.org/officeDocument/2006/relationships/theme" Target="/ppt/slideMasters/theme/theme1.xml" Id="R013fd8b75d67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a801e15d2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f685ead4149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89566357d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a5820e246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901bebb28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34f0d6018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12dcb523741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BOVIND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