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95e2b565b64e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f8ea249d34d64"/>
  </p:sldMasterIdLst>
  <p:sldIdLst>
    <p:sldId xmlns:r="http://schemas.openxmlformats.org/officeDocument/2006/relationships" id="256" r:id="Rbda6a96112b34cad"/>
    <p:sldId xmlns:r="http://schemas.openxmlformats.org/officeDocument/2006/relationships" id="257" r:id="R813e5533c53740c5"/>
    <p:sldId xmlns:r="http://schemas.openxmlformats.org/officeDocument/2006/relationships" id="258" r:id="Rea90d2ddf0f843cb"/>
    <p:sldId xmlns:r="http://schemas.openxmlformats.org/officeDocument/2006/relationships" id="259" r:id="Re59ede14e12d495c"/>
    <p:sldId xmlns:r="http://schemas.openxmlformats.org/officeDocument/2006/relationships" id="260" r:id="Rf6b13e9b73c34ab5"/>
    <p:sldId xmlns:r="http://schemas.openxmlformats.org/officeDocument/2006/relationships" id="261" r:id="R426a2d2e79d34bbf"/>
    <p:sldId xmlns:r="http://schemas.openxmlformats.org/officeDocument/2006/relationships" id="262" r:id="R29c44de2f1b6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f8ea249d34d64" /><Relationship Type="http://schemas.openxmlformats.org/officeDocument/2006/relationships/slide" Target="/ppt/slides/slide1.xml" Id="Rbda6a96112b34cad" /><Relationship Type="http://schemas.openxmlformats.org/officeDocument/2006/relationships/slide" Target="/ppt/slides/slide2.xml" Id="R813e5533c53740c5" /><Relationship Type="http://schemas.openxmlformats.org/officeDocument/2006/relationships/slide" Target="/ppt/slides/slide3.xml" Id="Rea90d2ddf0f843cb" /><Relationship Type="http://schemas.openxmlformats.org/officeDocument/2006/relationships/slide" Target="/ppt/slides/slide4.xml" Id="Re59ede14e12d495c" /><Relationship Type="http://schemas.openxmlformats.org/officeDocument/2006/relationships/slide" Target="/ppt/slides/slide5.xml" Id="Rf6b13e9b73c34ab5" /><Relationship Type="http://schemas.openxmlformats.org/officeDocument/2006/relationships/slide" Target="/ppt/slides/slide6.xml" Id="R426a2d2e79d34bbf" /><Relationship Type="http://schemas.openxmlformats.org/officeDocument/2006/relationships/slide" Target="/ppt/slides/slide7.xml" Id="R29c44de2f1b6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a696644b4043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35554edb14967" /><Relationship Type="http://schemas.openxmlformats.org/officeDocument/2006/relationships/theme" Target="/ppt/slideMasters/theme/theme1.xml" Id="Ra0186ff74c56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b35554edb1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ab230791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aadcb1b184e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fc5b04b247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5eeeadb5c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3675d391b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d0b759dc7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816799d1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BOVIND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FURUSETH ANDERS BOVIND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