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78ebcd3b4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e4f1dad89447d"/>
  </p:sldMasterIdLst>
  <p:sldIdLst>
    <p:sldId xmlns:r="http://schemas.openxmlformats.org/officeDocument/2006/relationships" id="256" r:id="Rbb4d14d423e24a60"/>
    <p:sldId xmlns:r="http://schemas.openxmlformats.org/officeDocument/2006/relationships" id="257" r:id="R5d3dc03424bd48a9"/>
    <p:sldId xmlns:r="http://schemas.openxmlformats.org/officeDocument/2006/relationships" id="258" r:id="R1c1d4c19670d48c3"/>
    <p:sldId xmlns:r="http://schemas.openxmlformats.org/officeDocument/2006/relationships" id="259" r:id="R5c35536ab82c4f48"/>
    <p:sldId xmlns:r="http://schemas.openxmlformats.org/officeDocument/2006/relationships" id="260" r:id="R3c2dbe46249d4124"/>
    <p:sldId xmlns:r="http://schemas.openxmlformats.org/officeDocument/2006/relationships" id="261" r:id="R5e6683f5f3864c79"/>
    <p:sldId xmlns:r="http://schemas.openxmlformats.org/officeDocument/2006/relationships" id="262" r:id="R7ae27c057cc5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e4f1dad89447d" /><Relationship Type="http://schemas.openxmlformats.org/officeDocument/2006/relationships/slide" Target="/ppt/slides/slide1.xml" Id="Rbb4d14d423e24a60" /><Relationship Type="http://schemas.openxmlformats.org/officeDocument/2006/relationships/slide" Target="/ppt/slides/slide2.xml" Id="R5d3dc03424bd48a9" /><Relationship Type="http://schemas.openxmlformats.org/officeDocument/2006/relationships/slide" Target="/ppt/slides/slide3.xml" Id="R1c1d4c19670d48c3" /><Relationship Type="http://schemas.openxmlformats.org/officeDocument/2006/relationships/slide" Target="/ppt/slides/slide4.xml" Id="R5c35536ab82c4f48" /><Relationship Type="http://schemas.openxmlformats.org/officeDocument/2006/relationships/slide" Target="/ppt/slides/slide5.xml" Id="R3c2dbe46249d4124" /><Relationship Type="http://schemas.openxmlformats.org/officeDocument/2006/relationships/slide" Target="/ppt/slides/slide6.xml" Id="R5e6683f5f3864c79" /><Relationship Type="http://schemas.openxmlformats.org/officeDocument/2006/relationships/slide" Target="/ppt/slides/slide7.xml" Id="R7ae27c057cc5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3c212dd93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0dd6d41b04b4b" /><Relationship Type="http://schemas.openxmlformats.org/officeDocument/2006/relationships/theme" Target="/ppt/slideMasters/theme/theme1.xml" Id="R08ea5fab46c0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0dd6d41b04b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6537765c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1de1d122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760e28a09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0a17c5371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72f941af7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52f85699545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32e9a83db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6 684 988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−1 223 700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−1 193 728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10 653 596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