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500614ca1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869a67c664126"/>
  </p:sldMasterIdLst>
  <p:sldIdLst>
    <p:sldId xmlns:r="http://schemas.openxmlformats.org/officeDocument/2006/relationships" id="256" r:id="R8fcd0d1830d64ba2"/>
    <p:sldId xmlns:r="http://schemas.openxmlformats.org/officeDocument/2006/relationships" id="257" r:id="Rb3fa3be077a64301"/>
    <p:sldId xmlns:r="http://schemas.openxmlformats.org/officeDocument/2006/relationships" id="258" r:id="R191aacdedcf8496a"/>
    <p:sldId xmlns:r="http://schemas.openxmlformats.org/officeDocument/2006/relationships" id="259" r:id="Rd468b2885a9f4f4d"/>
    <p:sldId xmlns:r="http://schemas.openxmlformats.org/officeDocument/2006/relationships" id="260" r:id="R7c1c18831bec4221"/>
    <p:sldId xmlns:r="http://schemas.openxmlformats.org/officeDocument/2006/relationships" id="261" r:id="R146a5f161f6d4d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869a67c664126" /><Relationship Type="http://schemas.openxmlformats.org/officeDocument/2006/relationships/slide" Target="/ppt/slides/slide1.xml" Id="R8fcd0d1830d64ba2" /><Relationship Type="http://schemas.openxmlformats.org/officeDocument/2006/relationships/slide" Target="/ppt/slides/slide2.xml" Id="Rb3fa3be077a64301" /><Relationship Type="http://schemas.openxmlformats.org/officeDocument/2006/relationships/slide" Target="/ppt/slides/slide3.xml" Id="R191aacdedcf8496a" /><Relationship Type="http://schemas.openxmlformats.org/officeDocument/2006/relationships/slide" Target="/ppt/slides/slide4.xml" Id="Rd468b2885a9f4f4d" /><Relationship Type="http://schemas.openxmlformats.org/officeDocument/2006/relationships/slide" Target="/ppt/slides/slide5.xml" Id="R7c1c18831bec4221" /><Relationship Type="http://schemas.openxmlformats.org/officeDocument/2006/relationships/slide" Target="/ppt/slides/slide6.xml" Id="R146a5f161f6d4d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b7c45733146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d1a2dca2f49a0" /><Relationship Type="http://schemas.openxmlformats.org/officeDocument/2006/relationships/theme" Target="/ppt/slideMasters/theme/theme1.xml" Id="Re84db76eb99e40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d1a2dca2f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aeefce3b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4defa11c243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940de428f45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eda4c400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6bdd5c52d43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e8925ce2249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A-R HELGEMO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Roar Helgemo,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917 841 012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A-R HELGEMO HOLDING AS</a:t>
            </a:r>
          </a:p>
        </p:txBody>
      </p:sp>
    </p:spTree>
  </p:cSld>
  <p:clrMapOvr>
    <a:masterClrMapping xmlns:a="http://schemas.openxmlformats.org/drawingml/2006/main"/>
  </p:clrMapOvr>
</p:sld>
</file>