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9e6507f45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f8d42625b4bf9"/>
  </p:sldMasterIdLst>
  <p:sldIdLst>
    <p:sldId xmlns:r="http://schemas.openxmlformats.org/officeDocument/2006/relationships" id="256" r:id="R70b3d385ff9640ef"/>
    <p:sldId xmlns:r="http://schemas.openxmlformats.org/officeDocument/2006/relationships" id="257" r:id="Re861563e34364ca3"/>
    <p:sldId xmlns:r="http://schemas.openxmlformats.org/officeDocument/2006/relationships" id="258" r:id="R30bef63b8fcd4e90"/>
    <p:sldId xmlns:r="http://schemas.openxmlformats.org/officeDocument/2006/relationships" id="259" r:id="R3bdddc0d8b8a4707"/>
    <p:sldId xmlns:r="http://schemas.openxmlformats.org/officeDocument/2006/relationships" id="260" r:id="R20410c1b81b746ba"/>
    <p:sldId xmlns:r="http://schemas.openxmlformats.org/officeDocument/2006/relationships" id="261" r:id="R13ddb4842372459a"/>
    <p:sldId xmlns:r="http://schemas.openxmlformats.org/officeDocument/2006/relationships" id="262" r:id="R4b27ff65809c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f8d42625b4bf9" /><Relationship Type="http://schemas.openxmlformats.org/officeDocument/2006/relationships/slide" Target="/ppt/slides/slide1.xml" Id="R70b3d385ff9640ef" /><Relationship Type="http://schemas.openxmlformats.org/officeDocument/2006/relationships/slide" Target="/ppt/slides/slide2.xml" Id="Re861563e34364ca3" /><Relationship Type="http://schemas.openxmlformats.org/officeDocument/2006/relationships/slide" Target="/ppt/slides/slide3.xml" Id="R30bef63b8fcd4e90" /><Relationship Type="http://schemas.openxmlformats.org/officeDocument/2006/relationships/slide" Target="/ppt/slides/slide4.xml" Id="R3bdddc0d8b8a4707" /><Relationship Type="http://schemas.openxmlformats.org/officeDocument/2006/relationships/slide" Target="/ppt/slides/slide5.xml" Id="R20410c1b81b746ba" /><Relationship Type="http://schemas.openxmlformats.org/officeDocument/2006/relationships/slide" Target="/ppt/slides/slide6.xml" Id="R13ddb4842372459a" /><Relationship Type="http://schemas.openxmlformats.org/officeDocument/2006/relationships/slide" Target="/ppt/slides/slide7.xml" Id="R4b27ff65809c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43a50e216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e3238fb9644e3" /><Relationship Type="http://schemas.openxmlformats.org/officeDocument/2006/relationships/theme" Target="/ppt/slideMasters/theme/theme1.xml" Id="R79950b876728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e3238fb96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e904549d4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e79d8bf00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6361ab134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84e3571b3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31fdb3d44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f5f2633440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686257e5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 HELGEMO HOLDING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679 656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ROAR HELGEMO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Roar Helgemo,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