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6aa1d092b148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d7038d5f7046b0"/>
  </p:sldMasterIdLst>
  <p:sldIdLst>
    <p:sldId xmlns:r="http://schemas.openxmlformats.org/officeDocument/2006/relationships" id="256" r:id="Rb845172b6d144cc4"/>
    <p:sldId xmlns:r="http://schemas.openxmlformats.org/officeDocument/2006/relationships" id="257" r:id="R5cfd54117c7d42ac"/>
    <p:sldId xmlns:r="http://schemas.openxmlformats.org/officeDocument/2006/relationships" id="258" r:id="Re91c207aed794216"/>
    <p:sldId xmlns:r="http://schemas.openxmlformats.org/officeDocument/2006/relationships" id="259" r:id="R014e3949592641f3"/>
    <p:sldId xmlns:r="http://schemas.openxmlformats.org/officeDocument/2006/relationships" id="260" r:id="R05ae30560a444381"/>
    <p:sldId xmlns:r="http://schemas.openxmlformats.org/officeDocument/2006/relationships" id="261" r:id="R9dabc7ec06d54b8a"/>
    <p:sldId xmlns:r="http://schemas.openxmlformats.org/officeDocument/2006/relationships" id="262" r:id="Raf2fd94a3f3243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d7038d5f7046b0" /><Relationship Type="http://schemas.openxmlformats.org/officeDocument/2006/relationships/slide" Target="/ppt/slides/slide1.xml" Id="Rb845172b6d144cc4" /><Relationship Type="http://schemas.openxmlformats.org/officeDocument/2006/relationships/slide" Target="/ppt/slides/slide2.xml" Id="R5cfd54117c7d42ac" /><Relationship Type="http://schemas.openxmlformats.org/officeDocument/2006/relationships/slide" Target="/ppt/slides/slide3.xml" Id="Re91c207aed794216" /><Relationship Type="http://schemas.openxmlformats.org/officeDocument/2006/relationships/slide" Target="/ppt/slides/slide4.xml" Id="R014e3949592641f3" /><Relationship Type="http://schemas.openxmlformats.org/officeDocument/2006/relationships/slide" Target="/ppt/slides/slide5.xml" Id="R05ae30560a444381" /><Relationship Type="http://schemas.openxmlformats.org/officeDocument/2006/relationships/slide" Target="/ppt/slides/slide6.xml" Id="R9dabc7ec06d54b8a" /><Relationship Type="http://schemas.openxmlformats.org/officeDocument/2006/relationships/slide" Target="/ppt/slides/slide7.xml" Id="Raf2fd94a3f3243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564634a5ed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8fc47c787a49ca" /><Relationship Type="http://schemas.openxmlformats.org/officeDocument/2006/relationships/theme" Target="/ppt/slideMasters/theme/theme1.xml" Id="R26a6562fc82c4f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8fc47c787a49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65f89a8044a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9d32022c8c45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7c4a0109a4d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91dd8459e4a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42b783f8049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a8ed1576448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407f9d6234ed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R INCORONATO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R INCORONATO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−4 816 341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44 015 022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591 561 511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629 965 489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SIAI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104, Norsea Base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917 865 175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R INCORONATO AS</a:t>
            </a:r>
          </a:p>
        </p:txBody>
      </p:sp>
    </p:spTree>
  </p:cSld>
  <p:clrMapOvr>
    <a:masterClrMapping xmlns:a="http://schemas.openxmlformats.org/drawingml/2006/main"/>
  </p:clrMapOvr>
</p:sld>
</file>