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9464ec6bde45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6b8a2990514213"/>
  </p:sldMasterIdLst>
  <p:sldIdLst>
    <p:sldId xmlns:r="http://schemas.openxmlformats.org/officeDocument/2006/relationships" id="256" r:id="R6fb091ff31cf4b21"/>
    <p:sldId xmlns:r="http://schemas.openxmlformats.org/officeDocument/2006/relationships" id="257" r:id="Rd573714b5a074b9a"/>
    <p:sldId xmlns:r="http://schemas.openxmlformats.org/officeDocument/2006/relationships" id="258" r:id="R775de2fd68614c8d"/>
    <p:sldId xmlns:r="http://schemas.openxmlformats.org/officeDocument/2006/relationships" id="259" r:id="Rb6330acf667c4ea3"/>
    <p:sldId xmlns:r="http://schemas.openxmlformats.org/officeDocument/2006/relationships" id="260" r:id="R0caf0673dae24975"/>
    <p:sldId xmlns:r="http://schemas.openxmlformats.org/officeDocument/2006/relationships" id="261" r:id="R85d3e4918dd1474d"/>
    <p:sldId xmlns:r="http://schemas.openxmlformats.org/officeDocument/2006/relationships" id="262" r:id="R4c06ae967d1a40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6b8a2990514213" /><Relationship Type="http://schemas.openxmlformats.org/officeDocument/2006/relationships/slide" Target="/ppt/slides/slide1.xml" Id="R6fb091ff31cf4b21" /><Relationship Type="http://schemas.openxmlformats.org/officeDocument/2006/relationships/slide" Target="/ppt/slides/slide2.xml" Id="Rd573714b5a074b9a" /><Relationship Type="http://schemas.openxmlformats.org/officeDocument/2006/relationships/slide" Target="/ppt/slides/slide3.xml" Id="R775de2fd68614c8d" /><Relationship Type="http://schemas.openxmlformats.org/officeDocument/2006/relationships/slide" Target="/ppt/slides/slide4.xml" Id="Rb6330acf667c4ea3" /><Relationship Type="http://schemas.openxmlformats.org/officeDocument/2006/relationships/slide" Target="/ppt/slides/slide5.xml" Id="R0caf0673dae24975" /><Relationship Type="http://schemas.openxmlformats.org/officeDocument/2006/relationships/slide" Target="/ppt/slides/slide6.xml" Id="R85d3e4918dd1474d" /><Relationship Type="http://schemas.openxmlformats.org/officeDocument/2006/relationships/slide" Target="/ppt/slides/slide7.xml" Id="R4c06ae967d1a40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5bb7d0d30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f4b2e69754462" /><Relationship Type="http://schemas.openxmlformats.org/officeDocument/2006/relationships/theme" Target="/ppt/slideMasters/theme/theme1.xml" Id="R0cc6ead1a4ce4a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4f4b2e697544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9ee833d5547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9d1ab540c4e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69d61af4e49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af49e0a134f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dcd9801de4f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4623b4f8d4a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37390ebdd40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ITERATIV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ITERATIV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1 758 565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−3 827 386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−12 663 639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127 766 126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917 874 646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ITERATIV EIENDOM AS</a:t>
            </a:r>
          </a:p>
        </p:txBody>
      </p:sp>
    </p:spTree>
  </p:cSld>
  <p:clrMapOvr>
    <a:masterClrMapping xmlns:a="http://schemas.openxmlformats.org/drawingml/2006/main"/>
  </p:clrMapOvr>
</p:sld>
</file>