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8eedc6f83e4e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6d886ed01f46f0"/>
  </p:sldMasterIdLst>
  <p:sldIdLst>
    <p:sldId xmlns:r="http://schemas.openxmlformats.org/officeDocument/2006/relationships" id="256" r:id="Rc7b4c5008032446d"/>
    <p:sldId xmlns:r="http://schemas.openxmlformats.org/officeDocument/2006/relationships" id="257" r:id="Rcb4c862d6fe24d12"/>
    <p:sldId xmlns:r="http://schemas.openxmlformats.org/officeDocument/2006/relationships" id="258" r:id="R52d6e3b97c9d408e"/>
    <p:sldId xmlns:r="http://schemas.openxmlformats.org/officeDocument/2006/relationships" id="259" r:id="R759b4557ee2e4168"/>
    <p:sldId xmlns:r="http://schemas.openxmlformats.org/officeDocument/2006/relationships" id="260" r:id="R226b89d913ee4be0"/>
    <p:sldId xmlns:r="http://schemas.openxmlformats.org/officeDocument/2006/relationships" id="261" r:id="Rd5bbb5b1f52b4a21"/>
    <p:sldId xmlns:r="http://schemas.openxmlformats.org/officeDocument/2006/relationships" id="262" r:id="Rff4d241642894b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6d886ed01f46f0" /><Relationship Type="http://schemas.openxmlformats.org/officeDocument/2006/relationships/slide" Target="/ppt/slides/slide1.xml" Id="Rc7b4c5008032446d" /><Relationship Type="http://schemas.openxmlformats.org/officeDocument/2006/relationships/slide" Target="/ppt/slides/slide2.xml" Id="Rcb4c862d6fe24d12" /><Relationship Type="http://schemas.openxmlformats.org/officeDocument/2006/relationships/slide" Target="/ppt/slides/slide3.xml" Id="R52d6e3b97c9d408e" /><Relationship Type="http://schemas.openxmlformats.org/officeDocument/2006/relationships/slide" Target="/ppt/slides/slide4.xml" Id="R759b4557ee2e4168" /><Relationship Type="http://schemas.openxmlformats.org/officeDocument/2006/relationships/slide" Target="/ppt/slides/slide5.xml" Id="R226b89d913ee4be0" /><Relationship Type="http://schemas.openxmlformats.org/officeDocument/2006/relationships/slide" Target="/ppt/slides/slide6.xml" Id="Rd5bbb5b1f52b4a21" /><Relationship Type="http://schemas.openxmlformats.org/officeDocument/2006/relationships/slide" Target="/ppt/slides/slide7.xml" Id="Rff4d241642894b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ddee87584d4b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d96af7d94410d" /><Relationship Type="http://schemas.openxmlformats.org/officeDocument/2006/relationships/theme" Target="/ppt/slideMasters/theme/theme1.xml" Id="Rfb7947abcf7f46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fd96af7d9441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3124aaa6846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c58e0ca4f44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0ab5ae66f46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d3d21cc1e42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245d6f22b49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14ffbe3014f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3d7f4a5cb42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SNOOP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SNOOP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SNOOP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SNOOP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SNOOP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SNOOP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807 510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620 881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851 639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2 068 407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3 014 254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SNOOP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LEIKNES APELAND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SNOOP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Olav Apeland, Ensjøveien 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917 877 734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SNOOP AS</a:t>
            </a:r>
          </a:p>
        </p:txBody>
      </p:sp>
    </p:spTree>
  </p:cSld>
  <p:clrMapOvr>
    <a:masterClrMapping xmlns:a="http://schemas.openxmlformats.org/drawingml/2006/main"/>
  </p:clrMapOvr>
</p:sld>
</file>