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c40e16198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6077583fe4b9d"/>
  </p:sldMasterIdLst>
  <p:sldIdLst>
    <p:sldId xmlns:r="http://schemas.openxmlformats.org/officeDocument/2006/relationships" id="256" r:id="R7d77f16af2a94e51"/>
    <p:sldId xmlns:r="http://schemas.openxmlformats.org/officeDocument/2006/relationships" id="257" r:id="Rf40a247d72814a68"/>
    <p:sldId xmlns:r="http://schemas.openxmlformats.org/officeDocument/2006/relationships" id="258" r:id="R6d86e1b7c06d4034"/>
    <p:sldId xmlns:r="http://schemas.openxmlformats.org/officeDocument/2006/relationships" id="259" r:id="Rf3bb0cff77ad4d0e"/>
    <p:sldId xmlns:r="http://schemas.openxmlformats.org/officeDocument/2006/relationships" id="260" r:id="Rc34379aebc004f79"/>
    <p:sldId xmlns:r="http://schemas.openxmlformats.org/officeDocument/2006/relationships" id="261" r:id="Rad0d36ada6484952"/>
    <p:sldId xmlns:r="http://schemas.openxmlformats.org/officeDocument/2006/relationships" id="262" r:id="Rf272aaf6473a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6077583fe4b9d" /><Relationship Type="http://schemas.openxmlformats.org/officeDocument/2006/relationships/slide" Target="/ppt/slides/slide1.xml" Id="R7d77f16af2a94e51" /><Relationship Type="http://schemas.openxmlformats.org/officeDocument/2006/relationships/slide" Target="/ppt/slides/slide2.xml" Id="Rf40a247d72814a68" /><Relationship Type="http://schemas.openxmlformats.org/officeDocument/2006/relationships/slide" Target="/ppt/slides/slide3.xml" Id="R6d86e1b7c06d4034" /><Relationship Type="http://schemas.openxmlformats.org/officeDocument/2006/relationships/slide" Target="/ppt/slides/slide4.xml" Id="Rf3bb0cff77ad4d0e" /><Relationship Type="http://schemas.openxmlformats.org/officeDocument/2006/relationships/slide" Target="/ppt/slides/slide5.xml" Id="Rc34379aebc004f79" /><Relationship Type="http://schemas.openxmlformats.org/officeDocument/2006/relationships/slide" Target="/ppt/slides/slide6.xml" Id="Rad0d36ada6484952" /><Relationship Type="http://schemas.openxmlformats.org/officeDocument/2006/relationships/slide" Target="/ppt/slides/slide7.xml" Id="Rf272aaf6473a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37f4b3599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b79d45f341a6" /><Relationship Type="http://schemas.openxmlformats.org/officeDocument/2006/relationships/theme" Target="/ppt/slideMasters/theme/theme1.xml" Id="Rd6a937fe7507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bb79d45f3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f727f860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9bcc18aa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bb39c97d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be5eea30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2e2d6840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58c3d8a0c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7f595a09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917 881 405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ØKONOMITJENESTER AS</a:t>
            </a:r>
          </a:p>
        </p:txBody>
      </p:sp>
    </p:spTree>
  </p:cSld>
  <p:clrMapOvr>
    <a:masterClrMapping xmlns:a="http://schemas.openxmlformats.org/drawingml/2006/main"/>
  </p:clrMapOvr>
</p:sld>
</file>