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dd2ac5c61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a615f236f4577"/>
  </p:sldMasterIdLst>
  <p:sldIdLst>
    <p:sldId xmlns:r="http://schemas.openxmlformats.org/officeDocument/2006/relationships" id="256" r:id="R21d714b7c1494eab"/>
    <p:sldId xmlns:r="http://schemas.openxmlformats.org/officeDocument/2006/relationships" id="257" r:id="Rcc5e8a150c754e3c"/>
    <p:sldId xmlns:r="http://schemas.openxmlformats.org/officeDocument/2006/relationships" id="258" r:id="Rdcae7b7ea7af48b3"/>
    <p:sldId xmlns:r="http://schemas.openxmlformats.org/officeDocument/2006/relationships" id="259" r:id="Rf11130b4da0344ce"/>
    <p:sldId xmlns:r="http://schemas.openxmlformats.org/officeDocument/2006/relationships" id="260" r:id="Rf978be23391a4f22"/>
    <p:sldId xmlns:r="http://schemas.openxmlformats.org/officeDocument/2006/relationships" id="261" r:id="R20359d5521f44cb9"/>
    <p:sldId xmlns:r="http://schemas.openxmlformats.org/officeDocument/2006/relationships" id="262" r:id="R0291a450eb83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a615f236f4577" /><Relationship Type="http://schemas.openxmlformats.org/officeDocument/2006/relationships/slide" Target="/ppt/slides/slide1.xml" Id="R21d714b7c1494eab" /><Relationship Type="http://schemas.openxmlformats.org/officeDocument/2006/relationships/slide" Target="/ppt/slides/slide2.xml" Id="Rcc5e8a150c754e3c" /><Relationship Type="http://schemas.openxmlformats.org/officeDocument/2006/relationships/slide" Target="/ppt/slides/slide3.xml" Id="Rdcae7b7ea7af48b3" /><Relationship Type="http://schemas.openxmlformats.org/officeDocument/2006/relationships/slide" Target="/ppt/slides/slide4.xml" Id="Rf11130b4da0344ce" /><Relationship Type="http://schemas.openxmlformats.org/officeDocument/2006/relationships/slide" Target="/ppt/slides/slide5.xml" Id="Rf978be23391a4f22" /><Relationship Type="http://schemas.openxmlformats.org/officeDocument/2006/relationships/slide" Target="/ppt/slides/slide6.xml" Id="R20359d5521f44cb9" /><Relationship Type="http://schemas.openxmlformats.org/officeDocument/2006/relationships/slide" Target="/ppt/slides/slide7.xml" Id="R0291a450eb83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2c9adb62a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1fdaf616d4e80" /><Relationship Type="http://schemas.openxmlformats.org/officeDocument/2006/relationships/theme" Target="/ppt/slideMasters/theme/theme1.xml" Id="R4ee516298791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1fdaf616d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6bef98ba443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13e7ed64c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69c4ae6b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191313c1f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2494f229c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9afb7d847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50b64a1f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917 904 197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