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86f14cb1c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6819cf94c4461"/>
  </p:sldMasterIdLst>
  <p:sldIdLst>
    <p:sldId xmlns:r="http://schemas.openxmlformats.org/officeDocument/2006/relationships" id="256" r:id="R698e75181a494f74"/>
    <p:sldId xmlns:r="http://schemas.openxmlformats.org/officeDocument/2006/relationships" id="257" r:id="R131a83299e7c4a69"/>
    <p:sldId xmlns:r="http://schemas.openxmlformats.org/officeDocument/2006/relationships" id="258" r:id="R9b0ca38d590c4d81"/>
    <p:sldId xmlns:r="http://schemas.openxmlformats.org/officeDocument/2006/relationships" id="259" r:id="R182499c6472447ce"/>
    <p:sldId xmlns:r="http://schemas.openxmlformats.org/officeDocument/2006/relationships" id="260" r:id="R0fa78795248f4cf4"/>
    <p:sldId xmlns:r="http://schemas.openxmlformats.org/officeDocument/2006/relationships" id="261" r:id="R66f4f208c5af45de"/>
    <p:sldId xmlns:r="http://schemas.openxmlformats.org/officeDocument/2006/relationships" id="262" r:id="Rb52e2bffd580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6819cf94c4461" /><Relationship Type="http://schemas.openxmlformats.org/officeDocument/2006/relationships/slide" Target="/ppt/slides/slide1.xml" Id="R698e75181a494f74" /><Relationship Type="http://schemas.openxmlformats.org/officeDocument/2006/relationships/slide" Target="/ppt/slides/slide2.xml" Id="R131a83299e7c4a69" /><Relationship Type="http://schemas.openxmlformats.org/officeDocument/2006/relationships/slide" Target="/ppt/slides/slide3.xml" Id="R9b0ca38d590c4d81" /><Relationship Type="http://schemas.openxmlformats.org/officeDocument/2006/relationships/slide" Target="/ppt/slides/slide4.xml" Id="R182499c6472447ce" /><Relationship Type="http://schemas.openxmlformats.org/officeDocument/2006/relationships/slide" Target="/ppt/slides/slide5.xml" Id="R0fa78795248f4cf4" /><Relationship Type="http://schemas.openxmlformats.org/officeDocument/2006/relationships/slide" Target="/ppt/slides/slide6.xml" Id="R66f4f208c5af45de" /><Relationship Type="http://schemas.openxmlformats.org/officeDocument/2006/relationships/slide" Target="/ppt/slides/slide7.xml" Id="Rb52e2bffd580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80b0e9be1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a5b45b1ad42fe" /><Relationship Type="http://schemas.openxmlformats.org/officeDocument/2006/relationships/theme" Target="/ppt/slideMasters/theme/theme1.xml" Id="R9483e542be45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a5b45b1ad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ffebde048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ac5d8db3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7e7381741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69f291d3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9f5f1e68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787bc3fd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7eca45678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