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f046331f6440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42ab3aa98b47c7"/>
  </p:sldMasterIdLst>
  <p:sldIdLst>
    <p:sldId xmlns:r="http://schemas.openxmlformats.org/officeDocument/2006/relationships" id="256" r:id="R46b1594da0e24fbf"/>
    <p:sldId xmlns:r="http://schemas.openxmlformats.org/officeDocument/2006/relationships" id="257" r:id="Rfd26a7de010548e9"/>
    <p:sldId xmlns:r="http://schemas.openxmlformats.org/officeDocument/2006/relationships" id="258" r:id="Rf4d3a1ca422c4e8e"/>
    <p:sldId xmlns:r="http://schemas.openxmlformats.org/officeDocument/2006/relationships" id="259" r:id="R60344fdbbedb414e"/>
    <p:sldId xmlns:r="http://schemas.openxmlformats.org/officeDocument/2006/relationships" id="260" r:id="R1e8a303788ff4123"/>
    <p:sldId xmlns:r="http://schemas.openxmlformats.org/officeDocument/2006/relationships" id="261" r:id="R530765853fc34e51"/>
    <p:sldId xmlns:r="http://schemas.openxmlformats.org/officeDocument/2006/relationships" id="262" r:id="R42d6ff1bd303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2ab3aa98b47c7" /><Relationship Type="http://schemas.openxmlformats.org/officeDocument/2006/relationships/slide" Target="/ppt/slides/slide1.xml" Id="R46b1594da0e24fbf" /><Relationship Type="http://schemas.openxmlformats.org/officeDocument/2006/relationships/slide" Target="/ppt/slides/slide2.xml" Id="Rfd26a7de010548e9" /><Relationship Type="http://schemas.openxmlformats.org/officeDocument/2006/relationships/slide" Target="/ppt/slides/slide3.xml" Id="Rf4d3a1ca422c4e8e" /><Relationship Type="http://schemas.openxmlformats.org/officeDocument/2006/relationships/slide" Target="/ppt/slides/slide4.xml" Id="R60344fdbbedb414e" /><Relationship Type="http://schemas.openxmlformats.org/officeDocument/2006/relationships/slide" Target="/ppt/slides/slide5.xml" Id="R1e8a303788ff4123" /><Relationship Type="http://schemas.openxmlformats.org/officeDocument/2006/relationships/slide" Target="/ppt/slides/slide6.xml" Id="R530765853fc34e51" /><Relationship Type="http://schemas.openxmlformats.org/officeDocument/2006/relationships/slide" Target="/ppt/slides/slide7.xml" Id="R42d6ff1bd303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f66b364dc44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09a1b703f42c3" /><Relationship Type="http://schemas.openxmlformats.org/officeDocument/2006/relationships/theme" Target="/ppt/slideMasters/theme/theme1.xml" Id="R894f1a497c9e43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d09a1b703f42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19098b3824b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b177d0286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f8304ce6a4a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319efb18d41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f4a2db66543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2aa1595384e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66ae7f4ae4f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NYGX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−276 924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14 415 893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73 683 806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74 203 892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JAY O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Jens Olav Nygaard, Hoffsveien 65B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917 979 200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NYGX AS</a:t>
            </a:r>
          </a:p>
        </p:txBody>
      </p:sp>
    </p:spTree>
  </p:cSld>
  <p:clrMapOvr>
    <a:masterClrMapping xmlns:a="http://schemas.openxmlformats.org/drawingml/2006/main"/>
  </p:clrMapOvr>
</p:sld>
</file>