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b7aed51ab144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f15d54090e4481"/>
  </p:sldMasterIdLst>
  <p:sldIdLst>
    <p:sldId xmlns:r="http://schemas.openxmlformats.org/officeDocument/2006/relationships" id="256" r:id="Rfe96bae46a1b42f5"/>
    <p:sldId xmlns:r="http://schemas.openxmlformats.org/officeDocument/2006/relationships" id="257" r:id="R9b18fb27ddc840fd"/>
    <p:sldId xmlns:r="http://schemas.openxmlformats.org/officeDocument/2006/relationships" id="258" r:id="R85671daf558147ea"/>
    <p:sldId xmlns:r="http://schemas.openxmlformats.org/officeDocument/2006/relationships" id="259" r:id="Racd287f4b4a54350"/>
    <p:sldId xmlns:r="http://schemas.openxmlformats.org/officeDocument/2006/relationships" id="260" r:id="R2fc712e2ef744bbe"/>
    <p:sldId xmlns:r="http://schemas.openxmlformats.org/officeDocument/2006/relationships" id="261" r:id="R49d6fe7414b647b2"/>
    <p:sldId xmlns:r="http://schemas.openxmlformats.org/officeDocument/2006/relationships" id="262" r:id="R1c4ca6b6925e41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f15d54090e4481" /><Relationship Type="http://schemas.openxmlformats.org/officeDocument/2006/relationships/slide" Target="/ppt/slides/slide1.xml" Id="Rfe96bae46a1b42f5" /><Relationship Type="http://schemas.openxmlformats.org/officeDocument/2006/relationships/slide" Target="/ppt/slides/slide2.xml" Id="R9b18fb27ddc840fd" /><Relationship Type="http://schemas.openxmlformats.org/officeDocument/2006/relationships/slide" Target="/ppt/slides/slide3.xml" Id="R85671daf558147ea" /><Relationship Type="http://schemas.openxmlformats.org/officeDocument/2006/relationships/slide" Target="/ppt/slides/slide4.xml" Id="Racd287f4b4a54350" /><Relationship Type="http://schemas.openxmlformats.org/officeDocument/2006/relationships/slide" Target="/ppt/slides/slide5.xml" Id="R2fc712e2ef744bbe" /><Relationship Type="http://schemas.openxmlformats.org/officeDocument/2006/relationships/slide" Target="/ppt/slides/slide6.xml" Id="R49d6fe7414b647b2" /><Relationship Type="http://schemas.openxmlformats.org/officeDocument/2006/relationships/slide" Target="/ppt/slides/slide7.xml" Id="R1c4ca6b6925e41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44ff74322044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d80c692cd4e33" /><Relationship Type="http://schemas.openxmlformats.org/officeDocument/2006/relationships/theme" Target="/ppt/slideMasters/theme/theme1.xml" Id="Rdc3b35abf9944d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0d80c692cd4e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c7b199b624b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bc2e12ae241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bac40f60c45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74451a66b4b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16f100c8347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1e7e5b9d949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c87780ec246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HAUGEN-INVEST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HAUGEN-INVEST AS ble etablert [år] og holder til i Gran.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1 536 041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4 958 879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4 962 578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NILS GUTTORM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IDA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Jorstadlinna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2750 Gran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917 987 327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HAUGEN-INVEST AS</a:t>
            </a:r>
          </a:p>
        </p:txBody>
      </p:sp>
    </p:spTree>
  </p:cSld>
  <p:clrMapOvr>
    <a:masterClrMapping xmlns:a="http://schemas.openxmlformats.org/drawingml/2006/main"/>
  </p:clrMapOvr>
</p:sld>
</file>