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b16b7ba2ea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8b819b7cc84e3d"/>
  </p:sldMasterIdLst>
  <p:sldIdLst>
    <p:sldId xmlns:r="http://schemas.openxmlformats.org/officeDocument/2006/relationships" id="256" r:id="Rbb7156f854fa47bf"/>
    <p:sldId xmlns:r="http://schemas.openxmlformats.org/officeDocument/2006/relationships" id="257" r:id="R5efccf7ab19245d5"/>
    <p:sldId xmlns:r="http://schemas.openxmlformats.org/officeDocument/2006/relationships" id="258" r:id="R37b4545789104a4e"/>
    <p:sldId xmlns:r="http://schemas.openxmlformats.org/officeDocument/2006/relationships" id="259" r:id="R1c91b97326834aaa"/>
    <p:sldId xmlns:r="http://schemas.openxmlformats.org/officeDocument/2006/relationships" id="260" r:id="Rf2a4bfec211946f0"/>
    <p:sldId xmlns:r="http://schemas.openxmlformats.org/officeDocument/2006/relationships" id="261" r:id="R66936497272d4edf"/>
    <p:sldId xmlns:r="http://schemas.openxmlformats.org/officeDocument/2006/relationships" id="262" r:id="R73d43af2ed0a40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b819b7cc84e3d" /><Relationship Type="http://schemas.openxmlformats.org/officeDocument/2006/relationships/slide" Target="/ppt/slides/slide1.xml" Id="Rbb7156f854fa47bf" /><Relationship Type="http://schemas.openxmlformats.org/officeDocument/2006/relationships/slide" Target="/ppt/slides/slide2.xml" Id="R5efccf7ab19245d5" /><Relationship Type="http://schemas.openxmlformats.org/officeDocument/2006/relationships/slide" Target="/ppt/slides/slide3.xml" Id="R37b4545789104a4e" /><Relationship Type="http://schemas.openxmlformats.org/officeDocument/2006/relationships/slide" Target="/ppt/slides/slide4.xml" Id="R1c91b97326834aaa" /><Relationship Type="http://schemas.openxmlformats.org/officeDocument/2006/relationships/slide" Target="/ppt/slides/slide5.xml" Id="Rf2a4bfec211946f0" /><Relationship Type="http://schemas.openxmlformats.org/officeDocument/2006/relationships/slide" Target="/ppt/slides/slide6.xml" Id="R66936497272d4edf" /><Relationship Type="http://schemas.openxmlformats.org/officeDocument/2006/relationships/slide" Target="/ppt/slides/slide7.xml" Id="R73d43af2ed0a40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8e9d3e01549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4456c236e4f68" /><Relationship Type="http://schemas.openxmlformats.org/officeDocument/2006/relationships/theme" Target="/ppt/slideMasters/theme/theme1.xml" Id="Rdbaacde827e44c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74456c236e4f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f8c0b37db4d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3ccdf49aa42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0826e3f3443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04ca9e19544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67c343d3d4c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bf59596fd4c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c1618718b48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SKJERVIK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13 877 136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100 921 152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186 369 502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Koppholen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917 988 420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