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a3d908165b4a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498f84c7c6433b"/>
  </p:sldMasterIdLst>
  <p:sldIdLst>
    <p:sldId xmlns:r="http://schemas.openxmlformats.org/officeDocument/2006/relationships" id="256" r:id="Rdd9fbffe8aae4dfa"/>
    <p:sldId xmlns:r="http://schemas.openxmlformats.org/officeDocument/2006/relationships" id="257" r:id="R9b90048f2f084129"/>
    <p:sldId xmlns:r="http://schemas.openxmlformats.org/officeDocument/2006/relationships" id="258" r:id="Rccaebc7417394638"/>
    <p:sldId xmlns:r="http://schemas.openxmlformats.org/officeDocument/2006/relationships" id="259" r:id="R00be6567e4914cfd"/>
    <p:sldId xmlns:r="http://schemas.openxmlformats.org/officeDocument/2006/relationships" id="260" r:id="Rddad9eecfa21422c"/>
    <p:sldId xmlns:r="http://schemas.openxmlformats.org/officeDocument/2006/relationships" id="261" r:id="R3fef8336eaec4de2"/>
    <p:sldId xmlns:r="http://schemas.openxmlformats.org/officeDocument/2006/relationships" id="262" r:id="R16cb0ed048a442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498f84c7c6433b" /><Relationship Type="http://schemas.openxmlformats.org/officeDocument/2006/relationships/slide" Target="/ppt/slides/slide1.xml" Id="Rdd9fbffe8aae4dfa" /><Relationship Type="http://schemas.openxmlformats.org/officeDocument/2006/relationships/slide" Target="/ppt/slides/slide2.xml" Id="R9b90048f2f084129" /><Relationship Type="http://schemas.openxmlformats.org/officeDocument/2006/relationships/slide" Target="/ppt/slides/slide3.xml" Id="Rccaebc7417394638" /><Relationship Type="http://schemas.openxmlformats.org/officeDocument/2006/relationships/slide" Target="/ppt/slides/slide4.xml" Id="R00be6567e4914cfd" /><Relationship Type="http://schemas.openxmlformats.org/officeDocument/2006/relationships/slide" Target="/ppt/slides/slide5.xml" Id="Rddad9eecfa21422c" /><Relationship Type="http://schemas.openxmlformats.org/officeDocument/2006/relationships/slide" Target="/ppt/slides/slide6.xml" Id="R3fef8336eaec4de2" /><Relationship Type="http://schemas.openxmlformats.org/officeDocument/2006/relationships/slide" Target="/ppt/slides/slide7.xml" Id="R16cb0ed048a442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1dc6e5502d40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5f74c3aad4501" /><Relationship Type="http://schemas.openxmlformats.org/officeDocument/2006/relationships/theme" Target="/ppt/slideMasters/theme/theme1.xml" Id="R85126ee5a39049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55f74c3aad45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447a61f184b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7adcf5a4c4b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d05a85b0145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f6e14a2bf48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a93b5fbcf45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3840b2b5145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9f1b6861440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ARNE TØNSBERG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Ringstabekkveien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917 993 211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AS</a:t>
            </a:r>
          </a:p>
        </p:txBody>
      </p:sp>
    </p:spTree>
  </p:cSld>
  <p:clrMapOvr>
    <a:masterClrMapping xmlns:a="http://schemas.openxmlformats.org/drawingml/2006/main"/>
  </p:clrMapOvr>
</p:sld>
</file>