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5d061d5e6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9772ecbf142af"/>
  </p:sldMasterIdLst>
  <p:sldIdLst>
    <p:sldId xmlns:r="http://schemas.openxmlformats.org/officeDocument/2006/relationships" id="256" r:id="R6417ab2edbcf4f08"/>
    <p:sldId xmlns:r="http://schemas.openxmlformats.org/officeDocument/2006/relationships" id="257" r:id="R6721e0e3ac87424c"/>
    <p:sldId xmlns:r="http://schemas.openxmlformats.org/officeDocument/2006/relationships" id="258" r:id="Rfe34cf772ffd4bf2"/>
    <p:sldId xmlns:r="http://schemas.openxmlformats.org/officeDocument/2006/relationships" id="259" r:id="R10c25a97a922405a"/>
    <p:sldId xmlns:r="http://schemas.openxmlformats.org/officeDocument/2006/relationships" id="260" r:id="Rf13dd8f21e074b44"/>
    <p:sldId xmlns:r="http://schemas.openxmlformats.org/officeDocument/2006/relationships" id="261" r:id="R75b6aaca6fd54658"/>
    <p:sldId xmlns:r="http://schemas.openxmlformats.org/officeDocument/2006/relationships" id="262" r:id="R89b01ed1bd71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9772ecbf142af" /><Relationship Type="http://schemas.openxmlformats.org/officeDocument/2006/relationships/slide" Target="/ppt/slides/slide1.xml" Id="R6417ab2edbcf4f08" /><Relationship Type="http://schemas.openxmlformats.org/officeDocument/2006/relationships/slide" Target="/ppt/slides/slide2.xml" Id="R6721e0e3ac87424c" /><Relationship Type="http://schemas.openxmlformats.org/officeDocument/2006/relationships/slide" Target="/ppt/slides/slide3.xml" Id="Rfe34cf772ffd4bf2" /><Relationship Type="http://schemas.openxmlformats.org/officeDocument/2006/relationships/slide" Target="/ppt/slides/slide4.xml" Id="R10c25a97a922405a" /><Relationship Type="http://schemas.openxmlformats.org/officeDocument/2006/relationships/slide" Target="/ppt/slides/slide5.xml" Id="Rf13dd8f21e074b44" /><Relationship Type="http://schemas.openxmlformats.org/officeDocument/2006/relationships/slide" Target="/ppt/slides/slide6.xml" Id="R75b6aaca6fd54658" /><Relationship Type="http://schemas.openxmlformats.org/officeDocument/2006/relationships/slide" Target="/ppt/slides/slide7.xml" Id="R89b01ed1bd71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20b6639fb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3042ca3c4a1e" /><Relationship Type="http://schemas.openxmlformats.org/officeDocument/2006/relationships/theme" Target="/ppt/slideMasters/theme/theme1.xml" Id="R749035563857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53042ca3c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06c485ec0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5abdaf4a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9f641c93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c363d358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d357f15cf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b5fd707f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dd6e17f6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65 497 866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1 229 732 117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1 312 294 361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SIGURD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