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2372e4cf4640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6659b5724b476e"/>
  </p:sldMasterIdLst>
  <p:sldIdLst>
    <p:sldId xmlns:r="http://schemas.openxmlformats.org/officeDocument/2006/relationships" id="256" r:id="R63db15b707d34622"/>
    <p:sldId xmlns:r="http://schemas.openxmlformats.org/officeDocument/2006/relationships" id="257" r:id="R64a0731ace544796"/>
    <p:sldId xmlns:r="http://schemas.openxmlformats.org/officeDocument/2006/relationships" id="258" r:id="Re326b129b8004be7"/>
    <p:sldId xmlns:r="http://schemas.openxmlformats.org/officeDocument/2006/relationships" id="259" r:id="R66cd9819dad54491"/>
    <p:sldId xmlns:r="http://schemas.openxmlformats.org/officeDocument/2006/relationships" id="260" r:id="Rdbc6b556daae4d29"/>
    <p:sldId xmlns:r="http://schemas.openxmlformats.org/officeDocument/2006/relationships" id="261" r:id="R9121f774a56d4cbb"/>
    <p:sldId xmlns:r="http://schemas.openxmlformats.org/officeDocument/2006/relationships" id="262" r:id="Rc27721ff0ad64d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659b5724b476e" /><Relationship Type="http://schemas.openxmlformats.org/officeDocument/2006/relationships/slide" Target="/ppt/slides/slide1.xml" Id="R63db15b707d34622" /><Relationship Type="http://schemas.openxmlformats.org/officeDocument/2006/relationships/slide" Target="/ppt/slides/slide2.xml" Id="R64a0731ace544796" /><Relationship Type="http://schemas.openxmlformats.org/officeDocument/2006/relationships/slide" Target="/ppt/slides/slide3.xml" Id="Re326b129b8004be7" /><Relationship Type="http://schemas.openxmlformats.org/officeDocument/2006/relationships/slide" Target="/ppt/slides/slide4.xml" Id="R66cd9819dad54491" /><Relationship Type="http://schemas.openxmlformats.org/officeDocument/2006/relationships/slide" Target="/ppt/slides/slide5.xml" Id="Rdbc6b556daae4d29" /><Relationship Type="http://schemas.openxmlformats.org/officeDocument/2006/relationships/slide" Target="/ppt/slides/slide6.xml" Id="R9121f774a56d4cbb" /><Relationship Type="http://schemas.openxmlformats.org/officeDocument/2006/relationships/slide" Target="/ppt/slides/slide7.xml" Id="Rc27721ff0ad64d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d3e7bf1ff42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230d702b74094" /><Relationship Type="http://schemas.openxmlformats.org/officeDocument/2006/relationships/theme" Target="/ppt/slideMasters/theme/theme1.xml" Id="R87ceca0c31e64f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b230d702b740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107e8a75945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1983e270746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a53df46c54c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43d9096724f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8391c0ae84c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47eb0daba44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a84720c0f46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64 606 887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1 195 490 576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1 277 801 287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OSKAR JOHANNSON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JOHANNSON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917 998 256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